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7" r:id="rId5"/>
    <p:sldId id="273" r:id="rId6"/>
    <p:sldId id="264" r:id="rId7"/>
    <p:sldId id="265" r:id="rId8"/>
    <p:sldId id="275" r:id="rId9"/>
    <p:sldId id="276" r:id="rId10"/>
    <p:sldId id="278" r:id="rId11"/>
    <p:sldId id="277" r:id="rId12"/>
    <p:sldId id="279" r:id="rId13"/>
    <p:sldId id="280" r:id="rId14"/>
    <p:sldId id="282" r:id="rId15"/>
    <p:sldId id="285" r:id="rId16"/>
    <p:sldId id="283" r:id="rId17"/>
    <p:sldId id="284" r:id="rId18"/>
    <p:sldId id="286" r:id="rId19"/>
    <p:sldId id="28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EB9"/>
    <a:srgbClr val="33A5D8"/>
    <a:srgbClr val="5BC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F4858-3808-ED92-EF6C-08342963A166}" v="88" dt="2023-09-11T12:11:07.657"/>
  </p1510:revLst>
</p1510:revInfo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50" autoAdjust="0"/>
  </p:normalViewPr>
  <p:slideViewPr>
    <p:cSldViewPr>
      <p:cViewPr varScale="1">
        <p:scale>
          <a:sx n="78" d="100"/>
          <a:sy n="78" d="100"/>
        </p:scale>
        <p:origin x="152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Demarets" userId="S::mathieu.demarets@edu.vlerick.com::7cf0bc3e-517a-439d-8467-db1e4c2158a5" providerId="AD" clId="Web-{445F4858-3808-ED92-EF6C-08342963A166}"/>
    <pc:docChg chg="modSld">
      <pc:chgData name="Mathieu Demarets" userId="S::mathieu.demarets@edu.vlerick.com::7cf0bc3e-517a-439d-8467-db1e4c2158a5" providerId="AD" clId="Web-{445F4858-3808-ED92-EF6C-08342963A166}" dt="2023-09-11T12:11:07.657" v="67"/>
      <pc:docMkLst>
        <pc:docMk/>
      </pc:docMkLst>
      <pc:sldChg chg="addSp modSp modTransition">
        <pc:chgData name="Mathieu Demarets" userId="S::mathieu.demarets@edu.vlerick.com::7cf0bc3e-517a-439d-8467-db1e4c2158a5" providerId="AD" clId="Web-{445F4858-3808-ED92-EF6C-08342963A166}" dt="2023-09-11T12:10:48.938" v="47"/>
        <pc:sldMkLst>
          <pc:docMk/>
          <pc:sldMk cId="3714893093" sldId="265"/>
        </pc:sldMkLst>
        <pc:spChg chg="add mod">
          <ac:chgData name="Mathieu Demarets" userId="S::mathieu.demarets@edu.vlerick.com::7cf0bc3e-517a-439d-8467-db1e4c2158a5" providerId="AD" clId="Web-{445F4858-3808-ED92-EF6C-08342963A166}" dt="2023-09-11T12:08:01.058" v="36"/>
          <ac:spMkLst>
            <pc:docMk/>
            <pc:sldMk cId="3714893093" sldId="265"/>
            <ac:spMk id="17" creationId="{E27DF3A9-6193-FA51-35B5-3CAB43EB12BA}"/>
          </ac:spMkLst>
        </pc:spChg>
        <pc:spChg chg="add mod">
          <ac:chgData name="Mathieu Demarets" userId="S::mathieu.demarets@edu.vlerick.com::7cf0bc3e-517a-439d-8467-db1e4c2158a5" providerId="AD" clId="Web-{445F4858-3808-ED92-EF6C-08342963A166}" dt="2023-09-11T12:08:01.074" v="37"/>
          <ac:spMkLst>
            <pc:docMk/>
            <pc:sldMk cId="3714893093" sldId="265"/>
            <ac:spMk id="19" creationId="{F2EF9180-8CFF-72E7-9485-5E78BAB0FFA9}"/>
          </ac:spMkLst>
        </pc:spChg>
        <pc:spChg chg="add mod">
          <ac:chgData name="Mathieu Demarets" userId="S::mathieu.demarets@edu.vlerick.com::7cf0bc3e-517a-439d-8467-db1e4c2158a5" providerId="AD" clId="Web-{445F4858-3808-ED92-EF6C-08342963A166}" dt="2023-09-11T12:08:01.089" v="38"/>
          <ac:spMkLst>
            <pc:docMk/>
            <pc:sldMk cId="3714893093" sldId="265"/>
            <ac:spMk id="21" creationId="{AC55F177-78FC-2B8E-5008-28DDE91E0F0A}"/>
          </ac:spMkLst>
        </pc:spChg>
      </pc:sldChg>
      <pc:sldChg chg="modTransition">
        <pc:chgData name="Mathieu Demarets" userId="S::mathieu.demarets@edu.vlerick.com::7cf0bc3e-517a-439d-8467-db1e4c2158a5" providerId="AD" clId="Web-{445F4858-3808-ED92-EF6C-08342963A166}" dt="2023-09-11T12:11:03.516" v="61"/>
        <pc:sldMkLst>
          <pc:docMk/>
          <pc:sldMk cId="1670227701" sldId="266"/>
        </pc:sldMkLst>
      </pc:sldChg>
      <pc:sldChg chg="modTransition">
        <pc:chgData name="Mathieu Demarets" userId="S::mathieu.demarets@edu.vlerick.com::7cf0bc3e-517a-439d-8467-db1e4c2158a5" providerId="AD" clId="Web-{445F4858-3808-ED92-EF6C-08342963A166}" dt="2023-09-11T12:11:07.657" v="67"/>
        <pc:sldMkLst>
          <pc:docMk/>
          <pc:sldMk cId="2824410021" sldId="274"/>
        </pc:sldMkLst>
      </pc:sldChg>
      <pc:sldChg chg="addSp delSp modSp modTransition">
        <pc:chgData name="Mathieu Demarets" userId="S::mathieu.demarets@edu.vlerick.com::7cf0bc3e-517a-439d-8467-db1e4c2158a5" providerId="AD" clId="Web-{445F4858-3808-ED92-EF6C-08342963A166}" dt="2023-09-11T12:10:55.344" v="51"/>
        <pc:sldMkLst>
          <pc:docMk/>
          <pc:sldMk cId="3796457250" sldId="275"/>
        </pc:sldMkLst>
        <pc:spChg chg="mod">
          <ac:chgData name="Mathieu Demarets" userId="S::mathieu.demarets@edu.vlerick.com::7cf0bc3e-517a-439d-8467-db1e4c2158a5" providerId="AD" clId="Web-{445F4858-3808-ED92-EF6C-08342963A166}" dt="2023-09-11T12:05:15.663" v="9"/>
          <ac:spMkLst>
            <pc:docMk/>
            <pc:sldMk cId="3796457250" sldId="275"/>
            <ac:spMk id="19" creationId="{00000000-0000-0000-0000-000000000000}"/>
          </ac:spMkLst>
        </pc:spChg>
        <pc:graphicFrameChg chg="del mod modGraphic">
          <ac:chgData name="Mathieu Demarets" userId="S::mathieu.demarets@edu.vlerick.com::7cf0bc3e-517a-439d-8467-db1e4c2158a5" providerId="AD" clId="Web-{445F4858-3808-ED92-EF6C-08342963A166}" dt="2023-09-11T12:05:46.882" v="16"/>
          <ac:graphicFrameMkLst>
            <pc:docMk/>
            <pc:sldMk cId="3796457250" sldId="275"/>
            <ac:graphicFrameMk id="6" creationId="{00000000-0000-0000-0000-000000000000}"/>
          </ac:graphicFrameMkLst>
        </pc:graphicFrameChg>
        <pc:graphicFrameChg chg="add">
          <ac:chgData name="Mathieu Demarets" userId="S::mathieu.demarets@edu.vlerick.com::7cf0bc3e-517a-439d-8467-db1e4c2158a5" providerId="AD" clId="Web-{445F4858-3808-ED92-EF6C-08342963A166}" dt="2023-09-11T12:05:47.398" v="17"/>
          <ac:graphicFrameMkLst>
            <pc:docMk/>
            <pc:sldMk cId="3796457250" sldId="275"/>
            <ac:graphicFrameMk id="20" creationId="{D00B6277-2F2F-436A-F7E1-AAF77AD75E6F}"/>
          </ac:graphicFrameMkLst>
        </pc:graphicFrameChg>
      </pc:sldChg>
      <pc:sldChg chg="addSp delSp modSp modTransition">
        <pc:chgData name="Mathieu Demarets" userId="S::mathieu.demarets@edu.vlerick.com::7cf0bc3e-517a-439d-8467-db1e4c2158a5" providerId="AD" clId="Web-{445F4858-3808-ED92-EF6C-08342963A166}" dt="2023-09-11T12:10:58.563" v="55"/>
        <pc:sldMkLst>
          <pc:docMk/>
          <pc:sldMk cId="3220401219" sldId="276"/>
        </pc:sldMkLst>
        <pc:spChg chg="mod">
          <ac:chgData name="Mathieu Demarets" userId="S::mathieu.demarets@edu.vlerick.com::7cf0bc3e-517a-439d-8467-db1e4c2158a5" providerId="AD" clId="Web-{445F4858-3808-ED92-EF6C-08342963A166}" dt="2023-09-11T12:06:13.633" v="25" actId="20577"/>
          <ac:spMkLst>
            <pc:docMk/>
            <pc:sldMk cId="3220401219" sldId="276"/>
            <ac:spMk id="3" creationId="{00000000-0000-0000-0000-000000000000}"/>
          </ac:spMkLst>
        </pc:spChg>
        <pc:spChg chg="mod">
          <ac:chgData name="Mathieu Demarets" userId="S::mathieu.demarets@edu.vlerick.com::7cf0bc3e-517a-439d-8467-db1e4c2158a5" providerId="AD" clId="Web-{445F4858-3808-ED92-EF6C-08342963A166}" dt="2023-09-11T12:05:03.100" v="5"/>
          <ac:spMkLst>
            <pc:docMk/>
            <pc:sldMk cId="3220401219" sldId="276"/>
            <ac:spMk id="12" creationId="{00000000-0000-0000-0000-000000000000}"/>
          </ac:spMkLst>
        </pc:spChg>
        <pc:spChg chg="mod">
          <ac:chgData name="Mathieu Demarets" userId="S::mathieu.demarets@edu.vlerick.com::7cf0bc3e-517a-439d-8467-db1e4c2158a5" providerId="AD" clId="Web-{445F4858-3808-ED92-EF6C-08342963A166}" dt="2023-09-11T12:05:03.116" v="6"/>
          <ac:spMkLst>
            <pc:docMk/>
            <pc:sldMk cId="3220401219" sldId="276"/>
            <ac:spMk id="13" creationId="{00000000-0000-0000-0000-000000000000}"/>
          </ac:spMkLst>
        </pc:spChg>
        <pc:spChg chg="mod">
          <ac:chgData name="Mathieu Demarets" userId="S::mathieu.demarets@edu.vlerick.com::7cf0bc3e-517a-439d-8467-db1e4c2158a5" providerId="AD" clId="Web-{445F4858-3808-ED92-EF6C-08342963A166}" dt="2023-09-11T12:05:03.131" v="7"/>
          <ac:spMkLst>
            <pc:docMk/>
            <pc:sldMk cId="3220401219" sldId="276"/>
            <ac:spMk id="14" creationId="{00000000-0000-0000-0000-000000000000}"/>
          </ac:spMkLst>
        </pc:spChg>
        <pc:spChg chg="mod">
          <ac:chgData name="Mathieu Demarets" userId="S::mathieu.demarets@edu.vlerick.com::7cf0bc3e-517a-439d-8467-db1e4c2158a5" providerId="AD" clId="Web-{445F4858-3808-ED92-EF6C-08342963A166}" dt="2023-09-11T12:05:09.460" v="8"/>
          <ac:spMkLst>
            <pc:docMk/>
            <pc:sldMk cId="3220401219" sldId="276"/>
            <ac:spMk id="15" creationId="{00000000-0000-0000-0000-000000000000}"/>
          </ac:spMkLst>
        </pc:spChg>
        <pc:spChg chg="mod">
          <ac:chgData name="Mathieu Demarets" userId="S::mathieu.demarets@edu.vlerick.com::7cf0bc3e-517a-439d-8467-db1e4c2158a5" providerId="AD" clId="Web-{445F4858-3808-ED92-EF6C-08342963A166}" dt="2023-09-11T12:06:17.696" v="27" actId="20577"/>
          <ac:spMkLst>
            <pc:docMk/>
            <pc:sldMk cId="3220401219" sldId="276"/>
            <ac:spMk id="17" creationId="{00000000-0000-0000-0000-000000000000}"/>
          </ac:spMkLst>
        </pc:spChg>
        <pc:spChg chg="mod">
          <ac:chgData name="Mathieu Demarets" userId="S::mathieu.demarets@edu.vlerick.com::7cf0bc3e-517a-439d-8467-db1e4c2158a5" providerId="AD" clId="Web-{445F4858-3808-ED92-EF6C-08342963A166}" dt="2023-09-11T12:06:23.446" v="29" actId="20577"/>
          <ac:spMkLst>
            <pc:docMk/>
            <pc:sldMk cId="3220401219" sldId="276"/>
            <ac:spMk id="18" creationId="{00000000-0000-0000-0000-000000000000}"/>
          </ac:spMkLst>
        </pc:spChg>
        <pc:graphicFrameChg chg="del mod ord modGraphic">
          <ac:chgData name="Mathieu Demarets" userId="S::mathieu.demarets@edu.vlerick.com::7cf0bc3e-517a-439d-8467-db1e4c2158a5" providerId="AD" clId="Web-{445F4858-3808-ED92-EF6C-08342963A166}" dt="2023-09-11T12:05:31.741" v="13"/>
          <ac:graphicFrameMkLst>
            <pc:docMk/>
            <pc:sldMk cId="3220401219" sldId="276"/>
            <ac:graphicFrameMk id="6" creationId="{00000000-0000-0000-0000-000000000000}"/>
          </ac:graphicFrameMkLst>
        </pc:graphicFrameChg>
        <pc:graphicFrameChg chg="add mod modGraphic">
          <ac:chgData name="Mathieu Demarets" userId="S::mathieu.demarets@edu.vlerick.com::7cf0bc3e-517a-439d-8467-db1e4c2158a5" providerId="AD" clId="Web-{445F4858-3808-ED92-EF6C-08342963A166}" dt="2023-09-11T12:06:06.320" v="22"/>
          <ac:graphicFrameMkLst>
            <pc:docMk/>
            <pc:sldMk cId="3220401219" sldId="276"/>
            <ac:graphicFrameMk id="21" creationId="{A35F674D-3860-AB2E-91C0-C3666A625CE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F8FF-D4E0-4DC5-8FC9-714012EEF525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2616E-6716-4521-B9CF-23775A471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7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Good </a:t>
            </a:r>
            <a:r>
              <a:rPr lang="fr-BE" dirty="0" err="1"/>
              <a:t>afternoon</a:t>
            </a:r>
            <a:r>
              <a:rPr lang="fr-BE" baseline="0" dirty="0"/>
              <a:t> </a:t>
            </a:r>
            <a:r>
              <a:rPr lang="fr-BE" baseline="0" dirty="0" err="1"/>
              <a:t>everyone</a:t>
            </a:r>
            <a:r>
              <a:rPr lang="fr-BE" baseline="0" dirty="0"/>
              <a:t>! I know </a:t>
            </a:r>
            <a:r>
              <a:rPr lang="fr-BE" baseline="0" dirty="0" err="1"/>
              <a:t>it</a:t>
            </a:r>
            <a:r>
              <a:rPr lang="fr-BE" baseline="0" dirty="0"/>
              <a:t> </a:t>
            </a:r>
            <a:r>
              <a:rPr lang="fr-BE" baseline="0" dirty="0" err="1"/>
              <a:t>was</a:t>
            </a:r>
            <a:r>
              <a:rPr lang="fr-BE" baseline="0" dirty="0"/>
              <a:t> a long </a:t>
            </a:r>
            <a:r>
              <a:rPr lang="fr-BE" baseline="0" dirty="0" err="1"/>
              <a:t>day</a:t>
            </a:r>
            <a:r>
              <a:rPr lang="fr-BE" baseline="0" dirty="0"/>
              <a:t> and</a:t>
            </a:r>
            <a:r>
              <a:rPr lang="fr-BE" dirty="0"/>
              <a:t> I</a:t>
            </a:r>
            <a:r>
              <a:rPr lang="fr-BE" baseline="0" dirty="0"/>
              <a:t> </a:t>
            </a:r>
            <a:r>
              <a:rPr lang="fr-BE" baseline="0" dirty="0" err="1"/>
              <a:t>wi</a:t>
            </a:r>
            <a:r>
              <a:rPr lang="fr-BE" dirty="0" err="1"/>
              <a:t>ll</a:t>
            </a:r>
            <a:r>
              <a:rPr lang="fr-BE" dirty="0"/>
              <a:t> do </a:t>
            </a:r>
            <a:r>
              <a:rPr lang="fr-BE" dirty="0" err="1"/>
              <a:t>my</a:t>
            </a:r>
            <a:r>
              <a:rPr lang="fr-BE" dirty="0"/>
              <a:t> best to manage the group fatigue. In</a:t>
            </a:r>
            <a:r>
              <a:rPr lang="fr-BE" baseline="0" dirty="0"/>
              <a:t> </a:t>
            </a:r>
            <a:r>
              <a:rPr lang="fr-BE" baseline="0" dirty="0" err="1"/>
              <a:t>fact</a:t>
            </a:r>
            <a:r>
              <a:rPr lang="fr-BE" baseline="0" dirty="0"/>
              <a:t>, </a:t>
            </a:r>
            <a:r>
              <a:rPr lang="fr-BE" baseline="0" dirty="0" err="1"/>
              <a:t>y</a:t>
            </a:r>
            <a:r>
              <a:rPr lang="fr-BE" dirty="0" err="1"/>
              <a:t>ou</a:t>
            </a:r>
            <a:r>
              <a:rPr lang="fr-BE" baseline="0" dirty="0"/>
              <a:t> </a:t>
            </a:r>
            <a:r>
              <a:rPr lang="fr-BE" baseline="0" dirty="0" err="1"/>
              <a:t>can</a:t>
            </a:r>
            <a:r>
              <a:rPr lang="fr-BE" baseline="0" dirty="0"/>
              <a:t> all stop </a:t>
            </a:r>
            <a:r>
              <a:rPr lang="fr-BE" baseline="0" dirty="0" err="1"/>
              <a:t>paying</a:t>
            </a:r>
            <a:r>
              <a:rPr lang="fr-BE" baseline="0" dirty="0"/>
              <a:t> attention right </a:t>
            </a:r>
            <a:r>
              <a:rPr lang="fr-BE" baseline="0" dirty="0" err="1"/>
              <a:t>now</a:t>
            </a:r>
            <a:r>
              <a:rPr lang="fr-BE" baseline="0" dirty="0"/>
              <a:t>. </a:t>
            </a:r>
            <a:r>
              <a:rPr lang="fr-BE" baseline="0" dirty="0" err="1"/>
              <a:t>During</a:t>
            </a:r>
            <a:r>
              <a:rPr lang="fr-BE" baseline="0" dirty="0"/>
              <a:t> the </a:t>
            </a:r>
            <a:r>
              <a:rPr lang="fr-BE" baseline="0" dirty="0" err="1"/>
              <a:t>next</a:t>
            </a:r>
            <a:r>
              <a:rPr lang="fr-BE" baseline="0" dirty="0"/>
              <a:t> 3 minutes, I </a:t>
            </a:r>
            <a:r>
              <a:rPr lang="fr-BE" baseline="0" dirty="0" err="1"/>
              <a:t>will</a:t>
            </a:r>
            <a:r>
              <a:rPr lang="fr-BE" baseline="0" dirty="0"/>
              <a:t> </a:t>
            </a:r>
            <a:r>
              <a:rPr lang="fr-BE" baseline="0" dirty="0" err="1"/>
              <a:t>address</a:t>
            </a:r>
            <a:r>
              <a:rPr lang="fr-BE" baseline="0" dirty="0"/>
              <a:t> a </a:t>
            </a:r>
            <a:r>
              <a:rPr lang="fr-BE" baseline="0" dirty="0" err="1"/>
              <a:t>problem</a:t>
            </a:r>
            <a:r>
              <a:rPr lang="fr-BE" baseline="0" dirty="0"/>
              <a:t> </a:t>
            </a:r>
            <a:r>
              <a:rPr lang="fr-BE" baseline="0" dirty="0" err="1"/>
              <a:t>that</a:t>
            </a:r>
            <a:r>
              <a:rPr lang="fr-BE" baseline="0" dirty="0"/>
              <a:t> no one </a:t>
            </a:r>
            <a:r>
              <a:rPr lang="fr-BE" baseline="0" dirty="0" err="1"/>
              <a:t>ever</a:t>
            </a:r>
            <a:r>
              <a:rPr lang="fr-BE" baseline="0" dirty="0"/>
              <a:t> </a:t>
            </a:r>
            <a:r>
              <a:rPr lang="fr-BE" baseline="0" dirty="0" err="1"/>
              <a:t>had</a:t>
            </a:r>
            <a:r>
              <a:rPr lang="fr-BE" baseline="0" dirty="0"/>
              <a:t>.</a:t>
            </a:r>
          </a:p>
          <a:p>
            <a:endParaRPr lang="fr-BE" baseline="0" dirty="0"/>
          </a:p>
          <a:p>
            <a:r>
              <a:rPr lang="fr-BE" baseline="0" dirty="0"/>
              <a:t>-- 15’’ --</a:t>
            </a:r>
          </a:p>
          <a:p>
            <a:r>
              <a:rPr lang="fr-BE" baseline="0" dirty="0"/>
              <a:t>-&gt; 15’’ --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651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If I </a:t>
            </a:r>
            <a:r>
              <a:rPr lang="fr-BE" dirty="0" err="1"/>
              <a:t>failed</a:t>
            </a:r>
            <a:r>
              <a:rPr lang="fr-BE" dirty="0"/>
              <a:t> to </a:t>
            </a:r>
            <a:r>
              <a:rPr lang="fr-BE" dirty="0" err="1"/>
              <a:t>convince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to </a:t>
            </a:r>
            <a:r>
              <a:rPr lang="fr-BE" dirty="0" err="1"/>
              <a:t>buy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book, </a:t>
            </a:r>
            <a:r>
              <a:rPr lang="fr-BE" dirty="0" err="1"/>
              <a:t>maybe</a:t>
            </a:r>
            <a:r>
              <a:rPr lang="fr-BE" dirty="0"/>
              <a:t> Sue</a:t>
            </a:r>
            <a:r>
              <a:rPr lang="fr-BE" baseline="0" dirty="0"/>
              <a:t> Desmond-</a:t>
            </a:r>
            <a:r>
              <a:rPr lang="fr-BE" baseline="0" dirty="0" err="1"/>
              <a:t>Hellman</a:t>
            </a:r>
            <a:r>
              <a:rPr lang="fr-BE" baseline="0" dirty="0"/>
              <a:t> </a:t>
            </a:r>
            <a:r>
              <a:rPr lang="fr-BE" baseline="0" dirty="0" err="1"/>
              <a:t>will</a:t>
            </a:r>
            <a:r>
              <a:rPr lang="fr-BE" baseline="0" dirty="0"/>
              <a:t> </a:t>
            </a:r>
            <a:r>
              <a:rPr lang="fr-BE" baseline="0" dirty="0" err="1"/>
              <a:t>succeed</a:t>
            </a:r>
            <a:r>
              <a:rPr lang="fr-BE" baseline="0" dirty="0"/>
              <a:t>.</a:t>
            </a:r>
          </a:p>
          <a:p>
            <a:endParaRPr lang="fr-BE" baseline="0" dirty="0"/>
          </a:p>
          <a:p>
            <a:r>
              <a:rPr lang="fr-BE" baseline="0" dirty="0"/>
              <a:t>-- 10’’ --</a:t>
            </a:r>
          </a:p>
          <a:p>
            <a:r>
              <a:rPr lang="fr-BE" baseline="0" dirty="0"/>
              <a:t>-&gt; 2’40’’ --</a:t>
            </a:r>
            <a:endParaRPr lang="fr-BE" dirty="0"/>
          </a:p>
          <a:p>
            <a:endParaRPr lang="fr-BE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5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BE" baseline="0" dirty="0"/>
              <a:t>To </a:t>
            </a:r>
            <a:r>
              <a:rPr lang="fr-BE" baseline="0" dirty="0" err="1"/>
              <a:t>conclude</a:t>
            </a:r>
            <a:r>
              <a:rPr lang="fr-BE" baseline="0" dirty="0"/>
              <a:t>, </a:t>
            </a:r>
            <a:r>
              <a:rPr lang="fr-BE" baseline="0" dirty="0" err="1"/>
              <a:t>let’s</a:t>
            </a:r>
            <a:r>
              <a:rPr lang="fr-BE" baseline="0" dirty="0"/>
              <a:t> </a:t>
            </a:r>
            <a:r>
              <a:rPr lang="fr-BE" baseline="0" dirty="0" err="1"/>
              <a:t>circle</a:t>
            </a:r>
            <a:r>
              <a:rPr lang="fr-BE" baseline="0" dirty="0"/>
              <a:t> back to </a:t>
            </a:r>
            <a:r>
              <a:rPr lang="fr-BE" baseline="0" dirty="0" err="1"/>
              <a:t>our</a:t>
            </a:r>
            <a:r>
              <a:rPr lang="fr-BE" baseline="0" dirty="0"/>
              <a:t> </a:t>
            </a:r>
            <a:r>
              <a:rPr lang="fr-BE" baseline="0" dirty="0" err="1"/>
              <a:t>big</a:t>
            </a:r>
            <a:r>
              <a:rPr lang="fr-BE" baseline="0" dirty="0"/>
              <a:t> </a:t>
            </a:r>
            <a:r>
              <a:rPr lang="fr-BE" baseline="0" dirty="0" err="1"/>
              <a:t>problem</a:t>
            </a:r>
            <a:r>
              <a:rPr lang="fr-BE" baseline="0" dirty="0"/>
              <a:t>. </a:t>
            </a:r>
            <a:r>
              <a:rPr lang="fr-BE" baseline="0" dirty="0" err="1"/>
              <a:t>Spending</a:t>
            </a:r>
            <a:r>
              <a:rPr lang="fr-BE" baseline="0" dirty="0"/>
              <a:t> a 100 euros </a:t>
            </a:r>
            <a:r>
              <a:rPr lang="fr-BE" baseline="0" dirty="0" err="1"/>
              <a:t>still</a:t>
            </a:r>
            <a:r>
              <a:rPr lang="fr-BE" baseline="0" dirty="0"/>
              <a:t> </a:t>
            </a:r>
            <a:r>
              <a:rPr lang="fr-BE" baseline="0" dirty="0" err="1"/>
              <a:t>doesn’t</a:t>
            </a:r>
            <a:r>
              <a:rPr lang="fr-BE" baseline="0" dirty="0"/>
              <a:t> </a:t>
            </a:r>
            <a:r>
              <a:rPr lang="fr-BE" baseline="0" dirty="0" err="1"/>
              <a:t>sound</a:t>
            </a:r>
            <a:r>
              <a:rPr lang="fr-BE" baseline="0" dirty="0"/>
              <a:t> </a:t>
            </a:r>
            <a:r>
              <a:rPr lang="fr-BE" baseline="0" dirty="0" err="1"/>
              <a:t>like</a:t>
            </a:r>
            <a:r>
              <a:rPr lang="fr-BE" baseline="0" dirty="0"/>
              <a:t> a </a:t>
            </a:r>
            <a:r>
              <a:rPr lang="fr-BE" baseline="0" dirty="0" err="1"/>
              <a:t>problem</a:t>
            </a:r>
            <a:r>
              <a:rPr lang="fr-BE" baseline="0" dirty="0"/>
              <a:t> to </a:t>
            </a:r>
            <a:r>
              <a:rPr lang="fr-BE" baseline="0" dirty="0" err="1"/>
              <a:t>you</a:t>
            </a:r>
            <a:r>
              <a:rPr lang="fr-BE" baseline="0" dirty="0"/>
              <a:t>?</a:t>
            </a:r>
          </a:p>
          <a:p>
            <a:pPr marL="0" indent="0">
              <a:buFontTx/>
              <a:buNone/>
            </a:pPr>
            <a:endParaRPr lang="fr-BE" baseline="0" dirty="0"/>
          </a:p>
          <a:p>
            <a:pPr marL="0" indent="0">
              <a:buFontTx/>
              <a:buNone/>
            </a:pPr>
            <a:r>
              <a:rPr lang="fr-BE" baseline="0" dirty="0" err="1"/>
              <a:t>Then</a:t>
            </a:r>
            <a:r>
              <a:rPr lang="fr-BE" baseline="0" dirty="0"/>
              <a:t>, </a:t>
            </a:r>
            <a:r>
              <a:rPr lang="fr-BE" baseline="0" dirty="0" err="1"/>
              <a:t>Doing</a:t>
            </a:r>
            <a:r>
              <a:rPr lang="fr-BE" baseline="0" dirty="0"/>
              <a:t> good </a:t>
            </a:r>
            <a:r>
              <a:rPr lang="fr-BE" baseline="0" dirty="0" err="1"/>
              <a:t>better</a:t>
            </a:r>
            <a:r>
              <a:rPr lang="fr-BE" baseline="0" dirty="0"/>
              <a:t> </a:t>
            </a:r>
            <a:r>
              <a:rPr lang="fr-BE" baseline="0" dirty="0" err="1"/>
              <a:t>can</a:t>
            </a:r>
            <a:r>
              <a:rPr lang="fr-BE" baseline="0" dirty="0"/>
              <a:t> help </a:t>
            </a:r>
            <a:r>
              <a:rPr lang="fr-BE" baseline="0" dirty="0" err="1"/>
              <a:t>you</a:t>
            </a:r>
            <a:r>
              <a:rPr lang="fr-BE" baseline="0" dirty="0"/>
              <a:t> </a:t>
            </a:r>
            <a:r>
              <a:rPr lang="fr-BE" baseline="0" dirty="0" err="1"/>
              <a:t>with</a:t>
            </a:r>
            <a:r>
              <a:rPr lang="fr-BE" baseline="0" dirty="0"/>
              <a:t> the </a:t>
            </a:r>
            <a:r>
              <a:rPr lang="fr-BE" baseline="0" dirty="0" err="1"/>
              <a:t>following</a:t>
            </a:r>
            <a:r>
              <a:rPr lang="fr-BE" baseline="0" dirty="0"/>
              <a:t> questions</a:t>
            </a:r>
          </a:p>
          <a:p>
            <a:pPr marL="0" indent="0">
              <a:buFontTx/>
              <a:buNone/>
            </a:pPr>
            <a:endParaRPr lang="fr-BE" baseline="0" dirty="0"/>
          </a:p>
          <a:p>
            <a:r>
              <a:rPr lang="fr-BE" baseline="0" dirty="0"/>
              <a:t>-- 15’’ --</a:t>
            </a:r>
          </a:p>
          <a:p>
            <a:r>
              <a:rPr lang="fr-BE" baseline="0" dirty="0"/>
              <a:t>-&gt; 2’55’’ --</a:t>
            </a:r>
            <a:endParaRPr lang="fr-BE" dirty="0"/>
          </a:p>
          <a:p>
            <a:pPr marL="0" indent="0">
              <a:buFontTx/>
              <a:buNone/>
            </a:pPr>
            <a:endParaRPr lang="fr-BE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70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b="0" dirty="0">
                <a:solidFill>
                  <a:schemeClr val="tx1">
                    <a:lumMod val="50000"/>
                  </a:schemeClr>
                </a:solidFill>
              </a:rPr>
              <a:t>How </a:t>
            </a:r>
            <a:r>
              <a:rPr lang="fr-BE" sz="1200" b="0" dirty="0" err="1">
                <a:solidFill>
                  <a:schemeClr val="tx1">
                    <a:lumMod val="50000"/>
                  </a:schemeClr>
                </a:solidFill>
              </a:rPr>
              <a:t>can</a:t>
            </a:r>
            <a:r>
              <a:rPr lang="fr-BE" sz="12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b="0" dirty="0" err="1">
                <a:solidFill>
                  <a:schemeClr val="tx1">
                    <a:lumMod val="50000"/>
                  </a:schemeClr>
                </a:solidFill>
              </a:rPr>
              <a:t>consumers</a:t>
            </a:r>
            <a:r>
              <a:rPr lang="fr-BE" sz="12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b="0" dirty="0" err="1">
                <a:solidFill>
                  <a:schemeClr val="tx1">
                    <a:lumMod val="50000"/>
                  </a:schemeClr>
                </a:solidFill>
              </a:rPr>
              <a:t>make</a:t>
            </a:r>
            <a:r>
              <a:rPr lang="fr-BE" sz="1200" b="0" dirty="0">
                <a:solidFill>
                  <a:schemeClr val="tx1">
                    <a:lumMod val="50000"/>
                  </a:schemeClr>
                </a:solidFill>
              </a:rPr>
              <a:t> the </a:t>
            </a:r>
            <a:br>
              <a:rPr lang="fr-BE" sz="1200" b="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fr-BE" sz="1200" b="0" dirty="0" err="1">
                <a:solidFill>
                  <a:schemeClr val="tx1">
                    <a:lumMod val="50000"/>
                  </a:schemeClr>
                </a:solidFill>
              </a:rPr>
              <a:t>most</a:t>
            </a:r>
            <a:r>
              <a:rPr lang="fr-BE" sz="12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b="0" dirty="0" err="1">
                <a:solidFill>
                  <a:schemeClr val="tx1">
                    <a:lumMod val="50000"/>
                  </a:schemeClr>
                </a:solidFill>
              </a:rPr>
              <a:t>difference</a:t>
            </a:r>
            <a:r>
              <a:rPr lang="fr-BE" sz="1200" b="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1200" b="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baseline="0" dirty="0"/>
              <a:t>-- 5’’ --</a:t>
            </a:r>
          </a:p>
          <a:p>
            <a:r>
              <a:rPr lang="fr-BE" baseline="0" dirty="0"/>
              <a:t>-&gt; 3’00’’ --</a:t>
            </a:r>
            <a:endParaRPr lang="fr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12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6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fr-BE" sz="1200" b="0" u="none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BE" sz="1200" b="0" u="none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200" b="0" u="none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careers</a:t>
            </a:r>
            <a:r>
              <a:rPr lang="fr-BE" sz="1200" b="0" u="none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200" b="0" u="none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make</a:t>
            </a:r>
            <a:r>
              <a:rPr lang="fr-BE" sz="1200" b="0" u="none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the</a:t>
            </a:r>
            <a:br>
              <a:rPr lang="fr-BE" sz="1200" b="0" u="none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fr-BE" sz="1200" b="0" u="none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most</a:t>
            </a:r>
            <a:r>
              <a:rPr lang="fr-BE" sz="1200" b="0" u="none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200" b="0" u="none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difference</a:t>
            </a:r>
            <a:r>
              <a:rPr lang="fr-BE" sz="1200" b="0" u="none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1200" b="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baseline="0" dirty="0"/>
              <a:t>-- 5’’ --</a:t>
            </a:r>
          </a:p>
          <a:p>
            <a:r>
              <a:rPr lang="fr-BE" baseline="0" dirty="0"/>
              <a:t>-&gt; 3’05’’ --</a:t>
            </a:r>
            <a:endParaRPr lang="fr-BE" dirty="0"/>
          </a:p>
          <a:p>
            <a:pPr marL="0" algn="l" defTabSz="914400" rtl="0" eaLnBrk="1" latinLnBrk="0" hangingPunct="1"/>
            <a:endParaRPr lang="fr-BE" sz="1200" b="0" u="none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94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BE" sz="1200" b="0" u="none" dirty="0" err="1">
                <a:solidFill>
                  <a:schemeClr val="tx1">
                    <a:lumMod val="50000"/>
                  </a:schemeClr>
                </a:solidFill>
              </a:rPr>
              <a:t>Which</a:t>
            </a:r>
            <a:r>
              <a:rPr lang="fr-BE" sz="1200" b="0" u="none" dirty="0">
                <a:solidFill>
                  <a:schemeClr val="tx1">
                    <a:lumMod val="50000"/>
                  </a:schemeClr>
                </a:solidFill>
              </a:rPr>
              <a:t> causes are </a:t>
            </a:r>
            <a:r>
              <a:rPr lang="fr-BE" sz="1200" b="0" u="none" dirty="0" err="1">
                <a:solidFill>
                  <a:schemeClr val="tx1">
                    <a:lumMod val="50000"/>
                  </a:schemeClr>
                </a:solidFill>
              </a:rPr>
              <a:t>most</a:t>
            </a:r>
            <a:r>
              <a:rPr lang="fr-BE" sz="1200" b="0" u="none" dirty="0">
                <a:solidFill>
                  <a:schemeClr val="tx1">
                    <a:lumMod val="50000"/>
                  </a:schemeClr>
                </a:solidFill>
              </a:rPr>
              <a:t> important?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sz="1200" b="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baseline="0" dirty="0"/>
              <a:t>-- 5’’ --</a:t>
            </a:r>
          </a:p>
          <a:p>
            <a:r>
              <a:rPr lang="fr-BE" baseline="0" dirty="0"/>
              <a:t>-&gt; 3’10’’ --</a:t>
            </a:r>
            <a:endParaRPr lang="fr-BE" dirty="0"/>
          </a:p>
          <a:p>
            <a:pPr algn="l"/>
            <a:endParaRPr lang="fr-BE" sz="1200" b="0" u="none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049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/>
              <a:t>-- 10’’ --</a:t>
            </a:r>
          </a:p>
          <a:p>
            <a:r>
              <a:rPr lang="fr-BE" baseline="0" dirty="0"/>
              <a:t>-&gt; 3’20’’ --</a:t>
            </a:r>
            <a:endParaRPr lang="fr-BE" dirty="0"/>
          </a:p>
          <a:p>
            <a:pPr marL="0" indent="0">
              <a:buFontTx/>
              <a:buNone/>
            </a:pPr>
            <a:endParaRPr lang="fr-BE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87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/>
              <a:t>-- 10’’ --</a:t>
            </a:r>
          </a:p>
          <a:p>
            <a:r>
              <a:rPr lang="fr-BE" baseline="0" dirty="0"/>
              <a:t>-&gt; 3’30’’ --</a:t>
            </a:r>
            <a:endParaRPr lang="fr-BE" dirty="0"/>
          </a:p>
          <a:p>
            <a:pPr marL="0" indent="0">
              <a:buFontTx/>
              <a:buNone/>
            </a:pPr>
            <a:endParaRPr lang="fr-BE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48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 know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sounds</a:t>
            </a:r>
            <a:r>
              <a:rPr lang="fr-BE" dirty="0"/>
              <a:t> </a:t>
            </a:r>
            <a:r>
              <a:rPr lang="fr-BE" dirty="0" err="1"/>
              <a:t>like</a:t>
            </a:r>
            <a:r>
              <a:rPr lang="fr-BE" dirty="0"/>
              <a:t> a </a:t>
            </a:r>
            <a:r>
              <a:rPr lang="fr-BE" dirty="0" err="1"/>
              <a:t>ridiculous</a:t>
            </a:r>
            <a:r>
              <a:rPr lang="fr-BE" dirty="0"/>
              <a:t> issue.</a:t>
            </a:r>
            <a:r>
              <a:rPr lang="fr-BE" baseline="0" dirty="0"/>
              <a:t> But if </a:t>
            </a:r>
            <a:r>
              <a:rPr lang="fr-BE" baseline="0" dirty="0" err="1"/>
              <a:t>you</a:t>
            </a:r>
            <a:r>
              <a:rPr lang="fr-BE" baseline="0" dirty="0"/>
              <a:t> </a:t>
            </a:r>
            <a:r>
              <a:rPr lang="fr-BE" baseline="0" dirty="0" err="1"/>
              <a:t>wander</a:t>
            </a:r>
            <a:r>
              <a:rPr lang="fr-BE" baseline="0" dirty="0"/>
              <a:t> how to use </a:t>
            </a:r>
            <a:r>
              <a:rPr lang="fr-BE" baseline="0" dirty="0" err="1"/>
              <a:t>that</a:t>
            </a:r>
            <a:r>
              <a:rPr lang="fr-BE" baseline="0" dirty="0"/>
              <a:t> 100 euros to </a:t>
            </a:r>
            <a:r>
              <a:rPr lang="fr-BE" baseline="0" dirty="0" err="1"/>
              <a:t>make</a:t>
            </a:r>
            <a:r>
              <a:rPr lang="fr-BE" baseline="0" dirty="0"/>
              <a:t> the </a:t>
            </a:r>
            <a:r>
              <a:rPr lang="fr-BE" baseline="0" dirty="0" err="1"/>
              <a:t>most</a:t>
            </a:r>
            <a:r>
              <a:rPr lang="fr-BE" baseline="0" dirty="0"/>
              <a:t> good </a:t>
            </a:r>
            <a:r>
              <a:rPr lang="fr-BE" baseline="0" dirty="0" err="1"/>
              <a:t>around</a:t>
            </a:r>
            <a:r>
              <a:rPr lang="fr-BE" baseline="0" dirty="0"/>
              <a:t> </a:t>
            </a:r>
            <a:r>
              <a:rPr lang="fr-BE" baseline="0" dirty="0" err="1"/>
              <a:t>you</a:t>
            </a:r>
            <a:r>
              <a:rPr lang="fr-BE" baseline="0" dirty="0"/>
              <a:t>, </a:t>
            </a:r>
            <a:r>
              <a:rPr lang="fr-BE" baseline="0" dirty="0" err="1"/>
              <a:t>it</a:t>
            </a:r>
            <a:r>
              <a:rPr lang="fr-BE" baseline="0" dirty="0"/>
              <a:t> </a:t>
            </a:r>
            <a:r>
              <a:rPr lang="fr-BE" baseline="0" dirty="0" err="1"/>
              <a:t>becomes</a:t>
            </a:r>
            <a:r>
              <a:rPr lang="fr-BE" baseline="0" dirty="0"/>
              <a:t> </a:t>
            </a:r>
            <a:r>
              <a:rPr lang="fr-BE" baseline="0" dirty="0" err="1"/>
              <a:t>very</a:t>
            </a:r>
            <a:r>
              <a:rPr lang="fr-BE" baseline="0" dirty="0"/>
              <a:t> hard to know </a:t>
            </a:r>
            <a:r>
              <a:rPr lang="fr-BE" baseline="0" dirty="0" err="1"/>
              <a:t>where</a:t>
            </a:r>
            <a:r>
              <a:rPr lang="fr-BE" baseline="0" dirty="0"/>
              <a:t> </a:t>
            </a:r>
            <a:r>
              <a:rPr lang="fr-BE" baseline="0" dirty="0" err="1"/>
              <a:t>it</a:t>
            </a:r>
            <a:r>
              <a:rPr lang="fr-BE" baseline="0" dirty="0"/>
              <a:t> </a:t>
            </a:r>
            <a:r>
              <a:rPr lang="fr-BE" baseline="0" dirty="0" err="1"/>
              <a:t>would</a:t>
            </a:r>
            <a:r>
              <a:rPr lang="fr-BE" baseline="0" dirty="0"/>
              <a:t> </a:t>
            </a:r>
            <a:r>
              <a:rPr lang="fr-BE" baseline="0" dirty="0" err="1"/>
              <a:t>be</a:t>
            </a:r>
            <a:r>
              <a:rPr lang="fr-BE" baseline="0" dirty="0"/>
              <a:t> </a:t>
            </a:r>
            <a:r>
              <a:rPr lang="fr-BE" baseline="0" dirty="0" err="1"/>
              <a:t>most</a:t>
            </a:r>
            <a:r>
              <a:rPr lang="fr-BE" baseline="0" dirty="0"/>
              <a:t> effective!</a:t>
            </a:r>
          </a:p>
          <a:p>
            <a:br>
              <a:rPr lang="fr-BE" baseline="0" dirty="0"/>
            </a:br>
            <a:r>
              <a:rPr lang="fr-BE" dirty="0"/>
              <a:t>The first question </a:t>
            </a:r>
            <a:r>
              <a:rPr lang="fr-BE" dirty="0" err="1"/>
              <a:t>that</a:t>
            </a:r>
            <a:r>
              <a:rPr lang="fr-BE" baseline="0" dirty="0"/>
              <a:t> </a:t>
            </a:r>
            <a:r>
              <a:rPr lang="fr-BE" baseline="0" dirty="0" err="1"/>
              <a:t>comes</a:t>
            </a:r>
            <a:r>
              <a:rPr lang="fr-BE" baseline="0" dirty="0"/>
              <a:t> to </a:t>
            </a:r>
            <a:r>
              <a:rPr lang="fr-BE" baseline="0" dirty="0" err="1"/>
              <a:t>mind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</a:t>
            </a:r>
            <a:r>
              <a:rPr lang="fr-BE" baseline="0" dirty="0" err="1"/>
              <a:t>why</a:t>
            </a:r>
            <a:r>
              <a:rPr lang="fr-BE" baseline="0" dirty="0"/>
              <a:t> </a:t>
            </a:r>
            <a:r>
              <a:rPr lang="fr-BE" baseline="0" dirty="0" err="1"/>
              <a:t>would</a:t>
            </a:r>
            <a:r>
              <a:rPr lang="fr-BE" baseline="0" dirty="0"/>
              <a:t> </a:t>
            </a:r>
            <a:r>
              <a:rPr lang="fr-BE" baseline="0" dirty="0" err="1"/>
              <a:t>it</a:t>
            </a:r>
            <a:r>
              <a:rPr lang="fr-BE" baseline="0" dirty="0"/>
              <a:t> </a:t>
            </a:r>
            <a:r>
              <a:rPr lang="fr-BE" baseline="0" dirty="0" err="1"/>
              <a:t>be</a:t>
            </a:r>
            <a:r>
              <a:rPr lang="fr-BE" baseline="0" dirty="0"/>
              <a:t> MY </a:t>
            </a:r>
            <a:r>
              <a:rPr lang="fr-BE" baseline="0" dirty="0" err="1"/>
              <a:t>problem</a:t>
            </a:r>
            <a:r>
              <a:rPr lang="fr-BE" baseline="0" dirty="0"/>
              <a:t>?</a:t>
            </a:r>
          </a:p>
          <a:p>
            <a:endParaRPr lang="fr-BE" baseline="0" dirty="0"/>
          </a:p>
          <a:p>
            <a:r>
              <a:rPr lang="fr-BE" baseline="0" dirty="0"/>
              <a:t>-- 20’’ --</a:t>
            </a:r>
          </a:p>
          <a:p>
            <a:r>
              <a:rPr lang="fr-BE" baseline="0" dirty="0"/>
              <a:t>-&gt; 35’’ --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9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/>
              <a:t>It </a:t>
            </a:r>
            <a:r>
              <a:rPr lang="fr-BE" baseline="0" dirty="0" err="1"/>
              <a:t>rather</a:t>
            </a:r>
            <a:r>
              <a:rPr lang="fr-BE" baseline="0" dirty="0"/>
              <a:t> </a:t>
            </a:r>
            <a:r>
              <a:rPr lang="fr-BE" baseline="0" dirty="0" err="1"/>
              <a:t>sounds</a:t>
            </a:r>
            <a:r>
              <a:rPr lang="fr-BE" baseline="0" dirty="0"/>
              <a:t> </a:t>
            </a:r>
            <a:r>
              <a:rPr lang="fr-BE" baseline="0" dirty="0" err="1"/>
              <a:t>like</a:t>
            </a:r>
            <a:r>
              <a:rPr lang="fr-BE" baseline="0" dirty="0"/>
              <a:t> an </a:t>
            </a:r>
            <a:r>
              <a:rPr lang="fr-BE" baseline="0" dirty="0" err="1"/>
              <a:t>Elon</a:t>
            </a:r>
            <a:r>
              <a:rPr lang="fr-BE" baseline="0" dirty="0"/>
              <a:t> </a:t>
            </a:r>
            <a:r>
              <a:rPr lang="fr-BE" baseline="0" dirty="0" err="1"/>
              <a:t>Musk</a:t>
            </a:r>
            <a:r>
              <a:rPr lang="fr-BE" baseline="0" dirty="0"/>
              <a:t>, Jeff </a:t>
            </a:r>
            <a:r>
              <a:rPr lang="fr-BE" baseline="0" dirty="0" err="1"/>
              <a:t>Besos</a:t>
            </a:r>
            <a:r>
              <a:rPr lang="fr-BE" baseline="0" dirty="0"/>
              <a:t>, and Bill Gates </a:t>
            </a:r>
            <a:r>
              <a:rPr lang="fr-BE" baseline="0" dirty="0" err="1"/>
              <a:t>kind</a:t>
            </a:r>
            <a:r>
              <a:rPr lang="fr-BE" baseline="0" dirty="0"/>
              <a:t> of </a:t>
            </a:r>
            <a:r>
              <a:rPr lang="fr-BE" baseline="0" dirty="0" err="1"/>
              <a:t>problem</a:t>
            </a:r>
            <a:r>
              <a:rPr lang="fr-BE" baseline="0" dirty="0"/>
              <a:t>!</a:t>
            </a:r>
            <a:br>
              <a:rPr lang="fr-BE" baseline="0" dirty="0"/>
            </a:br>
            <a:r>
              <a:rPr lang="fr-BE" baseline="0" dirty="0"/>
              <a:t>But if </a:t>
            </a:r>
            <a:r>
              <a:rPr lang="fr-BE" baseline="0" dirty="0" err="1"/>
              <a:t>you</a:t>
            </a:r>
            <a:r>
              <a:rPr lang="fr-BE" baseline="0" dirty="0"/>
              <a:t> look </a:t>
            </a:r>
            <a:r>
              <a:rPr lang="fr-BE" baseline="0" dirty="0" err="1"/>
              <a:t>closely</a:t>
            </a:r>
            <a:r>
              <a:rPr lang="fr-BE" baseline="0" dirty="0"/>
              <a:t> at the global </a:t>
            </a:r>
            <a:r>
              <a:rPr lang="fr-BE" baseline="0" dirty="0" err="1"/>
              <a:t>income</a:t>
            </a:r>
            <a:r>
              <a:rPr lang="fr-BE" baseline="0" dirty="0"/>
              <a:t> distribution, as </a:t>
            </a:r>
            <a:r>
              <a:rPr lang="fr-BE" baseline="0" dirty="0" err="1"/>
              <a:t>average</a:t>
            </a:r>
            <a:r>
              <a:rPr lang="fr-BE" baseline="0" dirty="0"/>
              <a:t> </a:t>
            </a:r>
            <a:r>
              <a:rPr lang="fr-BE" baseline="0" dirty="0" err="1"/>
              <a:t>Vlerick</a:t>
            </a:r>
            <a:r>
              <a:rPr lang="fr-BE" baseline="0" dirty="0"/>
              <a:t> </a:t>
            </a:r>
            <a:r>
              <a:rPr lang="fr-BE" baseline="0" dirty="0" err="1"/>
              <a:t>students</a:t>
            </a:r>
            <a:r>
              <a:rPr lang="fr-BE" baseline="0" dirty="0"/>
              <a:t>, WE </a:t>
            </a:r>
            <a:r>
              <a:rPr lang="fr-BE" baseline="0" dirty="0" err="1"/>
              <a:t>belong</a:t>
            </a:r>
            <a:r>
              <a:rPr lang="fr-BE" baseline="0" dirty="0"/>
              <a:t> to the </a:t>
            </a:r>
            <a:r>
              <a:rPr lang="fr-BE" baseline="0" dirty="0" err="1"/>
              <a:t>richest</a:t>
            </a:r>
            <a:r>
              <a:rPr lang="fr-BE" baseline="0" dirty="0"/>
              <a:t> 3 percent in the world and WE have a real chance at </a:t>
            </a:r>
            <a:r>
              <a:rPr lang="fr-BE" baseline="0" dirty="0" err="1"/>
              <a:t>making</a:t>
            </a:r>
            <a:r>
              <a:rPr lang="fr-BE" baseline="0" dirty="0"/>
              <a:t> a </a:t>
            </a:r>
            <a:r>
              <a:rPr lang="fr-BE" baseline="0" dirty="0" err="1"/>
              <a:t>difference</a:t>
            </a:r>
            <a:r>
              <a:rPr lang="fr-BE" baseline="0" dirty="0"/>
              <a:t>.</a:t>
            </a:r>
          </a:p>
          <a:p>
            <a:endParaRPr lang="fr-BE" baseline="0" dirty="0"/>
          </a:p>
          <a:p>
            <a:r>
              <a:rPr lang="fr-BE" dirty="0"/>
              <a:t>By </a:t>
            </a:r>
            <a:r>
              <a:rPr lang="fr-BE" dirty="0" err="1"/>
              <a:t>now</a:t>
            </a:r>
            <a:r>
              <a:rPr lang="fr-BE" baseline="0" dirty="0"/>
              <a:t> </a:t>
            </a:r>
            <a:r>
              <a:rPr lang="fr-BE" baseline="0" dirty="0" err="1"/>
              <a:t>you</a:t>
            </a:r>
            <a:r>
              <a:rPr lang="fr-BE" baseline="0" dirty="0"/>
              <a:t> </a:t>
            </a:r>
            <a:r>
              <a:rPr lang="fr-BE" baseline="0" dirty="0" err="1"/>
              <a:t>might</a:t>
            </a:r>
            <a:r>
              <a:rPr lang="fr-BE" baseline="0" dirty="0"/>
              <a:t> </a:t>
            </a:r>
            <a:r>
              <a:rPr lang="fr-BE" baseline="0" dirty="0" err="1"/>
              <a:t>be</a:t>
            </a:r>
            <a:r>
              <a:rPr lang="fr-BE" baseline="0" dirty="0"/>
              <a:t> </a:t>
            </a:r>
            <a:r>
              <a:rPr lang="fr-BE" baseline="0" dirty="0" err="1"/>
              <a:t>wondering</a:t>
            </a:r>
            <a:r>
              <a:rPr lang="fr-BE" baseline="0" dirty="0"/>
              <a:t> how </a:t>
            </a:r>
            <a:r>
              <a:rPr lang="fr-BE" baseline="0" dirty="0" err="1"/>
              <a:t>is</a:t>
            </a:r>
            <a:r>
              <a:rPr lang="fr-BE" baseline="0" dirty="0"/>
              <a:t> </a:t>
            </a:r>
            <a:r>
              <a:rPr lang="fr-BE" baseline="0" dirty="0" err="1"/>
              <a:t>it</a:t>
            </a:r>
            <a:r>
              <a:rPr lang="fr-BE" baseline="0" dirty="0"/>
              <a:t> a </a:t>
            </a:r>
            <a:r>
              <a:rPr lang="fr-BE" baseline="0" dirty="0" err="1"/>
              <a:t>difficult</a:t>
            </a:r>
            <a:r>
              <a:rPr lang="fr-BE" baseline="0" dirty="0"/>
              <a:t> </a:t>
            </a:r>
            <a:r>
              <a:rPr lang="fr-BE" baseline="0" dirty="0" err="1"/>
              <a:t>problem</a:t>
            </a:r>
            <a:r>
              <a:rPr lang="fr-BE" baseline="0" dirty="0"/>
              <a:t>? </a:t>
            </a:r>
            <a:r>
              <a:rPr lang="fr-BE" baseline="0" dirty="0" err="1"/>
              <a:t>Can’t</a:t>
            </a:r>
            <a:r>
              <a:rPr lang="fr-BE" baseline="0" dirty="0"/>
              <a:t> I </a:t>
            </a:r>
            <a:r>
              <a:rPr lang="fr-BE" baseline="0" dirty="0" err="1"/>
              <a:t>just</a:t>
            </a:r>
            <a:r>
              <a:rPr lang="fr-BE" baseline="0" dirty="0"/>
              <a:t> </a:t>
            </a:r>
            <a:r>
              <a:rPr lang="fr-BE" baseline="0" dirty="0" err="1"/>
              <a:t>give</a:t>
            </a:r>
            <a:r>
              <a:rPr lang="fr-BE" baseline="0" dirty="0"/>
              <a:t> </a:t>
            </a:r>
            <a:r>
              <a:rPr lang="fr-BE" baseline="0" dirty="0" err="1"/>
              <a:t>my</a:t>
            </a:r>
            <a:r>
              <a:rPr lang="fr-BE" baseline="0" dirty="0"/>
              <a:t> money </a:t>
            </a:r>
            <a:r>
              <a:rPr lang="fr-BE" baseline="0" dirty="0" err="1"/>
              <a:t>wherever</a:t>
            </a:r>
            <a:r>
              <a:rPr lang="fr-BE" baseline="0" dirty="0"/>
              <a:t> </a:t>
            </a:r>
            <a:r>
              <a:rPr lang="fr-BE" baseline="0" dirty="0" err="1"/>
              <a:t>it</a:t>
            </a:r>
            <a:r>
              <a:rPr lang="fr-BE" baseline="0" dirty="0"/>
              <a:t> </a:t>
            </a:r>
            <a:r>
              <a:rPr lang="fr-BE" baseline="0" dirty="0" err="1"/>
              <a:t>feels</a:t>
            </a:r>
            <a:r>
              <a:rPr lang="fr-BE" baseline="0" dirty="0"/>
              <a:t> right? </a:t>
            </a:r>
          </a:p>
          <a:p>
            <a:endParaRPr lang="fr-BE" baseline="0" dirty="0"/>
          </a:p>
          <a:p>
            <a:r>
              <a:rPr lang="fr-BE" baseline="0" dirty="0"/>
              <a:t>-- 30’’ --</a:t>
            </a:r>
          </a:p>
          <a:p>
            <a:r>
              <a:rPr lang="fr-BE" baseline="0" dirty="0"/>
              <a:t>-&gt; 1’05’’ --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6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The issue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are </a:t>
            </a:r>
            <a:r>
              <a:rPr lang="fr-BE" dirty="0" err="1"/>
              <a:t>terribly</a:t>
            </a:r>
            <a:r>
              <a:rPr lang="fr-BE" dirty="0"/>
              <a:t> </a:t>
            </a:r>
            <a:r>
              <a:rPr lang="fr-BE" dirty="0" err="1"/>
              <a:t>bad</a:t>
            </a:r>
            <a:r>
              <a:rPr lang="fr-BE" dirty="0"/>
              <a:t> at</a:t>
            </a:r>
            <a:r>
              <a:rPr lang="fr-BE" baseline="0" dirty="0"/>
              <a:t> </a:t>
            </a:r>
            <a:r>
              <a:rPr lang="fr-BE" baseline="0" dirty="0" err="1"/>
              <a:t>allocating</a:t>
            </a:r>
            <a:r>
              <a:rPr lang="fr-BE" baseline="0" dirty="0"/>
              <a:t> </a:t>
            </a:r>
            <a:r>
              <a:rPr lang="fr-BE" baseline="0" dirty="0" err="1"/>
              <a:t>our</a:t>
            </a:r>
            <a:r>
              <a:rPr lang="fr-BE" baseline="0" dirty="0"/>
              <a:t> money </a:t>
            </a:r>
            <a:r>
              <a:rPr lang="fr-BE" baseline="0" dirty="0" err="1"/>
              <a:t>when</a:t>
            </a:r>
            <a:r>
              <a:rPr lang="fr-BE" baseline="0" dirty="0"/>
              <a:t> </a:t>
            </a:r>
            <a:r>
              <a:rPr lang="fr-BE" baseline="0" dirty="0" err="1"/>
              <a:t>it</a:t>
            </a:r>
            <a:r>
              <a:rPr lang="fr-BE" baseline="0" dirty="0"/>
              <a:t> </a:t>
            </a:r>
            <a:r>
              <a:rPr lang="fr-BE" baseline="0" dirty="0" err="1"/>
              <a:t>comes</a:t>
            </a:r>
            <a:r>
              <a:rPr lang="fr-BE" baseline="0" dirty="0"/>
              <a:t> to </a:t>
            </a:r>
            <a:r>
              <a:rPr lang="fr-BE" baseline="0" dirty="0" err="1"/>
              <a:t>charities</a:t>
            </a:r>
            <a:r>
              <a:rPr lang="fr-BE" baseline="0" dirty="0"/>
              <a:t>. And </a:t>
            </a:r>
            <a:r>
              <a:rPr lang="fr-BE" baseline="0" dirty="0" err="1"/>
              <a:t>that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</a:t>
            </a:r>
            <a:r>
              <a:rPr lang="fr-BE" baseline="0" dirty="0" err="1"/>
              <a:t>because</a:t>
            </a:r>
            <a:r>
              <a:rPr lang="fr-BE" baseline="0" dirty="0"/>
              <a:t> </a:t>
            </a:r>
            <a:r>
              <a:rPr lang="fr-BE" baseline="0" dirty="0" err="1"/>
              <a:t>we</a:t>
            </a:r>
            <a:r>
              <a:rPr lang="fr-BE" baseline="0" dirty="0"/>
              <a:t> have no </a:t>
            </a:r>
            <a:r>
              <a:rPr lang="fr-BE" baseline="0" dirty="0" err="1"/>
              <a:t>idea</a:t>
            </a:r>
            <a:r>
              <a:rPr lang="fr-BE" baseline="0" dirty="0"/>
              <a:t> </a:t>
            </a:r>
            <a:r>
              <a:rPr lang="fr-BE" baseline="0" dirty="0" err="1"/>
              <a:t>what</a:t>
            </a:r>
            <a:r>
              <a:rPr lang="fr-BE" baseline="0" dirty="0"/>
              <a:t> </a:t>
            </a:r>
            <a:r>
              <a:rPr lang="fr-BE" baseline="0" dirty="0" err="1"/>
              <a:t>works</a:t>
            </a:r>
            <a:r>
              <a:rPr lang="fr-BE" baseline="0" dirty="0"/>
              <a:t> best.</a:t>
            </a:r>
          </a:p>
          <a:p>
            <a:br>
              <a:rPr lang="fr-BE" baseline="0" dirty="0"/>
            </a:br>
            <a:r>
              <a:rPr lang="fr-BE" baseline="0" dirty="0"/>
              <a:t>Image </a:t>
            </a:r>
            <a:r>
              <a:rPr lang="fr-BE" baseline="0" dirty="0" err="1"/>
              <a:t>you</a:t>
            </a:r>
            <a:r>
              <a:rPr lang="fr-BE" baseline="0" dirty="0"/>
              <a:t> have made </a:t>
            </a:r>
            <a:r>
              <a:rPr lang="fr-BE" baseline="0" dirty="0" err="1"/>
              <a:t>your</a:t>
            </a:r>
            <a:r>
              <a:rPr lang="fr-BE" baseline="0" dirty="0"/>
              <a:t> </a:t>
            </a:r>
            <a:r>
              <a:rPr lang="fr-BE" baseline="0" dirty="0" err="1"/>
              <a:t>research</a:t>
            </a:r>
            <a:r>
              <a:rPr lang="fr-BE" baseline="0" dirty="0"/>
              <a:t> and </a:t>
            </a:r>
            <a:r>
              <a:rPr lang="fr-BE" baseline="0" dirty="0" err="1"/>
              <a:t>decided</a:t>
            </a:r>
            <a:r>
              <a:rPr lang="fr-BE" baseline="0" dirty="0"/>
              <a:t> </a:t>
            </a:r>
            <a:r>
              <a:rPr lang="fr-BE" baseline="0" dirty="0" err="1"/>
              <a:t>that</a:t>
            </a:r>
            <a:r>
              <a:rPr lang="fr-BE" baseline="0" dirty="0"/>
              <a:t> </a:t>
            </a:r>
            <a:r>
              <a:rPr lang="fr-BE" baseline="0" dirty="0" err="1"/>
              <a:t>making</a:t>
            </a:r>
            <a:r>
              <a:rPr lang="fr-BE" baseline="0" dirty="0"/>
              <a:t> </a:t>
            </a:r>
            <a:r>
              <a:rPr lang="fr-BE" baseline="0" dirty="0" err="1"/>
              <a:t>education</a:t>
            </a:r>
            <a:r>
              <a:rPr lang="fr-BE" baseline="0" dirty="0"/>
              <a:t> more </a:t>
            </a:r>
            <a:r>
              <a:rPr lang="fr-BE" baseline="0" dirty="0" err="1"/>
              <a:t>equal</a:t>
            </a:r>
            <a:r>
              <a:rPr lang="fr-BE" baseline="0" dirty="0"/>
              <a:t> </a:t>
            </a:r>
            <a:r>
              <a:rPr lang="fr-BE" baseline="0" dirty="0" err="1"/>
              <a:t>would</a:t>
            </a:r>
            <a:r>
              <a:rPr lang="fr-BE" baseline="0" dirty="0"/>
              <a:t> </a:t>
            </a:r>
            <a:r>
              <a:rPr lang="fr-BE" baseline="0" dirty="0" err="1"/>
              <a:t>be</a:t>
            </a:r>
            <a:r>
              <a:rPr lang="fr-BE" baseline="0" dirty="0"/>
              <a:t> the best </a:t>
            </a:r>
            <a:r>
              <a:rPr lang="fr-BE" baseline="0" dirty="0" err="1"/>
              <a:t>way</a:t>
            </a:r>
            <a:r>
              <a:rPr lang="fr-BE" baseline="0" dirty="0"/>
              <a:t> to </a:t>
            </a:r>
            <a:r>
              <a:rPr lang="fr-BE" baseline="0" dirty="0" err="1"/>
              <a:t>bring</a:t>
            </a:r>
            <a:r>
              <a:rPr lang="fr-BE" baseline="0" dirty="0"/>
              <a:t> more </a:t>
            </a:r>
            <a:r>
              <a:rPr lang="fr-BE" baseline="0" dirty="0" err="1"/>
              <a:t>equality</a:t>
            </a:r>
            <a:r>
              <a:rPr lang="fr-BE" baseline="0" dirty="0"/>
              <a:t> in the </a:t>
            </a:r>
            <a:r>
              <a:rPr lang="fr-BE" baseline="0" dirty="0" err="1"/>
              <a:t>workplace</a:t>
            </a:r>
            <a:r>
              <a:rPr lang="fr-BE" baseline="0" dirty="0"/>
              <a:t>.</a:t>
            </a:r>
            <a:br>
              <a:rPr lang="fr-BE" baseline="0" dirty="0"/>
            </a:br>
            <a:r>
              <a:rPr lang="fr-BE" baseline="0" dirty="0"/>
              <a:t>You </a:t>
            </a:r>
            <a:r>
              <a:rPr lang="fr-BE" baseline="0" dirty="0" err="1"/>
              <a:t>convinced</a:t>
            </a:r>
            <a:r>
              <a:rPr lang="fr-BE" baseline="0" dirty="0"/>
              <a:t> </a:t>
            </a:r>
            <a:r>
              <a:rPr lang="fr-BE" baseline="0" dirty="0" err="1"/>
              <a:t>Vlerick</a:t>
            </a:r>
            <a:r>
              <a:rPr lang="fr-BE" baseline="0" dirty="0"/>
              <a:t> to </a:t>
            </a:r>
            <a:r>
              <a:rPr lang="fr-BE" baseline="0" dirty="0" err="1"/>
              <a:t>donate</a:t>
            </a:r>
            <a:r>
              <a:rPr lang="fr-BE" baseline="0" dirty="0"/>
              <a:t> 1000 dollars and </a:t>
            </a:r>
            <a:r>
              <a:rPr lang="fr-BE" baseline="0" dirty="0" err="1"/>
              <a:t>you</a:t>
            </a:r>
            <a:r>
              <a:rPr lang="fr-BE" baseline="0" dirty="0"/>
              <a:t> </a:t>
            </a:r>
            <a:r>
              <a:rPr lang="fr-BE" baseline="0" dirty="0" err="1"/>
              <a:t>want</a:t>
            </a:r>
            <a:r>
              <a:rPr lang="fr-BE" baseline="0" dirty="0"/>
              <a:t> to use </a:t>
            </a:r>
            <a:r>
              <a:rPr lang="fr-BE" baseline="0" dirty="0" err="1"/>
              <a:t>it</a:t>
            </a:r>
            <a:r>
              <a:rPr lang="fr-BE" baseline="0" dirty="0"/>
              <a:t> to </a:t>
            </a:r>
            <a:r>
              <a:rPr lang="fr-BE" baseline="0" dirty="0" err="1"/>
              <a:t>improve</a:t>
            </a:r>
            <a:r>
              <a:rPr lang="fr-BE" baseline="0" dirty="0"/>
              <a:t> </a:t>
            </a:r>
            <a:r>
              <a:rPr lang="fr-BE" baseline="0" dirty="0" err="1"/>
              <a:t>school</a:t>
            </a:r>
            <a:r>
              <a:rPr lang="fr-BE" baseline="0" dirty="0"/>
              <a:t> </a:t>
            </a:r>
            <a:r>
              <a:rPr lang="fr-BE" baseline="0" dirty="0" err="1"/>
              <a:t>attendance</a:t>
            </a:r>
            <a:r>
              <a:rPr lang="fr-BE" baseline="0" dirty="0"/>
              <a:t> (</a:t>
            </a:r>
            <a:r>
              <a:rPr lang="fr-BE" baseline="0" dirty="0" err="1"/>
              <a:t>measured</a:t>
            </a:r>
            <a:r>
              <a:rPr lang="fr-BE" baseline="0" dirty="0"/>
              <a:t> as the </a:t>
            </a:r>
            <a:r>
              <a:rPr lang="fr-BE" baseline="0" dirty="0" err="1"/>
              <a:t>number</a:t>
            </a:r>
            <a:r>
              <a:rPr lang="fr-BE" baseline="0" dirty="0"/>
              <a:t> of </a:t>
            </a:r>
            <a:r>
              <a:rPr lang="fr-BE" baseline="0" dirty="0" err="1"/>
              <a:t>years</a:t>
            </a:r>
            <a:r>
              <a:rPr lang="fr-BE" baseline="0" dirty="0"/>
              <a:t> of </a:t>
            </a:r>
            <a:r>
              <a:rPr lang="fr-BE" baseline="0" dirty="0" err="1"/>
              <a:t>additional</a:t>
            </a:r>
            <a:r>
              <a:rPr lang="fr-BE" baseline="0" dirty="0"/>
              <a:t> </a:t>
            </a:r>
            <a:r>
              <a:rPr lang="fr-BE" baseline="0"/>
              <a:t>schooling). </a:t>
            </a:r>
            <a:endParaRPr lang="fr-BE" baseline="0" dirty="0"/>
          </a:p>
          <a:p>
            <a:endParaRPr lang="fr-BE" baseline="0" dirty="0"/>
          </a:p>
          <a:p>
            <a:r>
              <a:rPr lang="fr-BE" baseline="0" dirty="0"/>
              <a:t>Let </a:t>
            </a:r>
            <a:r>
              <a:rPr lang="fr-BE" baseline="0" dirty="0" err="1"/>
              <a:t>everyone</a:t>
            </a:r>
            <a:r>
              <a:rPr lang="fr-BE" baseline="0" dirty="0"/>
              <a:t> </a:t>
            </a:r>
            <a:r>
              <a:rPr lang="fr-BE" baseline="0" dirty="0" err="1"/>
              <a:t>make</a:t>
            </a:r>
            <a:r>
              <a:rPr lang="fr-BE" baseline="0" dirty="0"/>
              <a:t> a </a:t>
            </a:r>
            <a:r>
              <a:rPr lang="fr-BE" baseline="0" dirty="0" err="1"/>
              <a:t>choice</a:t>
            </a:r>
            <a:r>
              <a:rPr lang="fr-BE" baseline="0" dirty="0"/>
              <a:t> of </a:t>
            </a:r>
            <a:r>
              <a:rPr lang="fr-BE" baseline="0" dirty="0" err="1"/>
              <a:t>what</a:t>
            </a:r>
            <a:r>
              <a:rPr lang="fr-BE" baseline="0" dirty="0"/>
              <a:t> </a:t>
            </a:r>
            <a:r>
              <a:rPr lang="fr-BE" baseline="0" dirty="0" err="1"/>
              <a:t>charity</a:t>
            </a:r>
            <a:r>
              <a:rPr lang="fr-BE" baseline="0" dirty="0"/>
              <a:t> </a:t>
            </a:r>
            <a:r>
              <a:rPr lang="fr-BE" baseline="0" dirty="0" err="1"/>
              <a:t>would</a:t>
            </a:r>
            <a:r>
              <a:rPr lang="fr-BE" baseline="0" dirty="0"/>
              <a:t> </a:t>
            </a:r>
            <a:r>
              <a:rPr lang="fr-BE" baseline="0" dirty="0" err="1"/>
              <a:t>be</a:t>
            </a:r>
            <a:r>
              <a:rPr lang="fr-BE" baseline="0" dirty="0"/>
              <a:t> the </a:t>
            </a:r>
            <a:r>
              <a:rPr lang="fr-BE" baseline="0" dirty="0" err="1"/>
              <a:t>most</a:t>
            </a:r>
            <a:r>
              <a:rPr lang="fr-BE" baseline="0" dirty="0"/>
              <a:t> efficient.</a:t>
            </a:r>
          </a:p>
          <a:p>
            <a:endParaRPr lang="fr-BE" baseline="0" dirty="0"/>
          </a:p>
          <a:p>
            <a:r>
              <a:rPr lang="fr-BE" baseline="0" dirty="0" err="1"/>
              <a:t>Done</a:t>
            </a:r>
            <a:r>
              <a:rPr lang="fr-BE" baseline="0" dirty="0"/>
              <a:t>?</a:t>
            </a:r>
          </a:p>
          <a:p>
            <a:endParaRPr lang="fr-BE" baseline="0" dirty="0"/>
          </a:p>
          <a:p>
            <a:r>
              <a:rPr lang="fr-BE" baseline="0" dirty="0"/>
              <a:t>-- 30’’ --</a:t>
            </a:r>
          </a:p>
          <a:p>
            <a:r>
              <a:rPr lang="fr-BE" baseline="0" dirty="0"/>
              <a:t>-&gt; 1’35’’ --</a:t>
            </a:r>
            <a:endParaRPr lang="fr-BE" dirty="0"/>
          </a:p>
          <a:p>
            <a:endParaRPr lang="fr-BE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2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Yeah… I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have been </a:t>
            </a:r>
            <a:r>
              <a:rPr lang="fr-BE" dirty="0" err="1"/>
              <a:t>fooled</a:t>
            </a:r>
            <a:r>
              <a:rPr lang="fr-BE" dirty="0"/>
              <a:t> and </a:t>
            </a:r>
            <a:r>
              <a:rPr lang="fr-BE" dirty="0" err="1"/>
              <a:t>picked</a:t>
            </a:r>
            <a:r>
              <a:rPr lang="fr-BE" dirty="0"/>
              <a:t> </a:t>
            </a:r>
            <a:r>
              <a:rPr lang="fr-BE" dirty="0" err="1"/>
              <a:t>merit</a:t>
            </a:r>
            <a:r>
              <a:rPr lang="fr-BE" dirty="0"/>
              <a:t> </a:t>
            </a:r>
            <a:r>
              <a:rPr lang="fr-BE" dirty="0" err="1"/>
              <a:t>scholarship</a:t>
            </a:r>
            <a:r>
              <a:rPr lang="fr-BE" baseline="0" dirty="0"/>
              <a:t>. If </a:t>
            </a:r>
            <a:r>
              <a:rPr lang="fr-BE" baseline="0" dirty="0" err="1"/>
              <a:t>some</a:t>
            </a:r>
            <a:r>
              <a:rPr lang="fr-BE" baseline="0" dirty="0"/>
              <a:t> of </a:t>
            </a:r>
            <a:r>
              <a:rPr lang="fr-BE" baseline="0" dirty="0" err="1"/>
              <a:t>you</a:t>
            </a:r>
            <a:r>
              <a:rPr lang="fr-BE" baseline="0" dirty="0"/>
              <a:t> </a:t>
            </a:r>
            <a:r>
              <a:rPr lang="fr-BE" baseline="0" dirty="0" err="1"/>
              <a:t>picked</a:t>
            </a:r>
            <a:r>
              <a:rPr lang="fr-BE" baseline="0" dirty="0"/>
              <a:t> free </a:t>
            </a:r>
            <a:r>
              <a:rPr lang="fr-BE" baseline="0" dirty="0" err="1"/>
              <a:t>uniforms</a:t>
            </a:r>
            <a:r>
              <a:rPr lang="fr-BE" baseline="0" dirty="0"/>
              <a:t>, </a:t>
            </a:r>
            <a:r>
              <a:rPr lang="fr-BE" baseline="0" dirty="0" err="1"/>
              <a:t>congrats</a:t>
            </a:r>
            <a:r>
              <a:rPr lang="fr-BE" baseline="0" dirty="0"/>
              <a:t>.</a:t>
            </a:r>
          </a:p>
          <a:p>
            <a:endParaRPr lang="fr-BE" baseline="0" dirty="0"/>
          </a:p>
          <a:p>
            <a:r>
              <a:rPr lang="fr-BE" baseline="0" dirty="0"/>
              <a:t>-- 10’’ --</a:t>
            </a:r>
          </a:p>
          <a:p>
            <a:r>
              <a:rPr lang="fr-BE" baseline="0" dirty="0"/>
              <a:t>-&gt; 1’45’’ --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6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However</a:t>
            </a:r>
            <a:r>
              <a:rPr lang="fr-BE" dirty="0"/>
              <a:t>, I </a:t>
            </a:r>
            <a:r>
              <a:rPr lang="fr-BE" dirty="0" err="1"/>
              <a:t>am</a:t>
            </a:r>
            <a:r>
              <a:rPr lang="fr-BE" dirty="0"/>
              <a:t> </a:t>
            </a:r>
            <a:r>
              <a:rPr lang="fr-BE" dirty="0" err="1"/>
              <a:t>quite</a:t>
            </a:r>
            <a:r>
              <a:rPr lang="fr-BE" dirty="0"/>
              <a:t> certain </a:t>
            </a:r>
            <a:r>
              <a:rPr lang="fr-BE" dirty="0" err="1"/>
              <a:t>that</a:t>
            </a:r>
            <a:r>
              <a:rPr lang="fr-BE" dirty="0"/>
              <a:t> no one in </a:t>
            </a:r>
            <a:r>
              <a:rPr lang="fr-BE" dirty="0" err="1"/>
              <a:t>this</a:t>
            </a:r>
            <a:r>
              <a:rPr lang="fr-BE" dirty="0"/>
              <a:t> class </a:t>
            </a:r>
            <a:r>
              <a:rPr lang="fr-BE" dirty="0" err="1"/>
              <a:t>would</a:t>
            </a:r>
            <a:r>
              <a:rPr lang="fr-BE" dirty="0"/>
              <a:t> have </a:t>
            </a:r>
            <a:r>
              <a:rPr lang="fr-BE" dirty="0" err="1"/>
              <a:t>thought</a:t>
            </a:r>
            <a:r>
              <a:rPr lang="fr-BE" dirty="0"/>
              <a:t> of </a:t>
            </a:r>
            <a:r>
              <a:rPr lang="fr-BE" dirty="0" err="1"/>
              <a:t>Deworming</a:t>
            </a:r>
            <a:r>
              <a:rPr lang="fr-BE" dirty="0"/>
              <a:t> as a possible solution,</a:t>
            </a:r>
            <a:r>
              <a:rPr lang="fr-BE" baseline="0" dirty="0"/>
              <a:t> </a:t>
            </a:r>
            <a:r>
              <a:rPr lang="fr-BE" baseline="0" dirty="0" err="1"/>
              <a:t>eventhough</a:t>
            </a:r>
            <a:r>
              <a:rPr lang="fr-BE" baseline="0" dirty="0"/>
              <a:t> </a:t>
            </a:r>
            <a:r>
              <a:rPr lang="fr-BE" baseline="0" dirty="0" err="1"/>
              <a:t>its</a:t>
            </a:r>
            <a:r>
              <a:rPr lang="fr-BE" baseline="0" dirty="0"/>
              <a:t> impact </a:t>
            </a:r>
            <a:r>
              <a:rPr lang="fr-BE" baseline="0" dirty="0" err="1"/>
              <a:t>literally</a:t>
            </a:r>
            <a:r>
              <a:rPr lang="fr-BE" baseline="0" dirty="0"/>
              <a:t> </a:t>
            </a:r>
            <a:r>
              <a:rPr lang="fr-BE" baseline="0" dirty="0" err="1"/>
              <a:t>dwarves</a:t>
            </a:r>
            <a:r>
              <a:rPr lang="fr-BE" baseline="0" dirty="0"/>
              <a:t> the impact of the </a:t>
            </a:r>
            <a:r>
              <a:rPr lang="fr-BE" baseline="0" dirty="0" err="1"/>
              <a:t>other</a:t>
            </a:r>
            <a:r>
              <a:rPr lang="fr-BE" baseline="0" dirty="0"/>
              <a:t> </a:t>
            </a:r>
            <a:r>
              <a:rPr lang="fr-BE" baseline="0" dirty="0" err="1"/>
              <a:t>charities</a:t>
            </a:r>
            <a:r>
              <a:rPr lang="fr-BE" baseline="0" dirty="0"/>
              <a:t>.</a:t>
            </a:r>
            <a:br>
              <a:rPr lang="fr-BE" baseline="0" dirty="0"/>
            </a:br>
            <a:endParaRPr lang="fr-BE" baseline="0" dirty="0"/>
          </a:p>
          <a:p>
            <a:r>
              <a:rPr lang="fr-BE" baseline="0" dirty="0"/>
              <a:t>So the final question </a:t>
            </a:r>
            <a:r>
              <a:rPr lang="fr-BE" baseline="0" dirty="0" err="1"/>
              <a:t>is</a:t>
            </a:r>
            <a:r>
              <a:rPr lang="fr-BE" baseline="0" dirty="0"/>
              <a:t> how </a:t>
            </a:r>
            <a:r>
              <a:rPr lang="fr-BE" baseline="0" dirty="0" err="1"/>
              <a:t>can</a:t>
            </a:r>
            <a:r>
              <a:rPr lang="fr-BE" baseline="0" dirty="0"/>
              <a:t> </a:t>
            </a:r>
            <a:r>
              <a:rPr lang="fr-BE" baseline="0" dirty="0" err="1"/>
              <a:t>we</a:t>
            </a:r>
            <a:r>
              <a:rPr lang="fr-BE" baseline="0" dirty="0"/>
              <a:t> </a:t>
            </a:r>
            <a:r>
              <a:rPr lang="fr-BE" baseline="0" dirty="0" err="1"/>
              <a:t>make</a:t>
            </a:r>
            <a:r>
              <a:rPr lang="fr-BE" baseline="0" dirty="0"/>
              <a:t> the right </a:t>
            </a:r>
            <a:r>
              <a:rPr lang="fr-BE" baseline="0" dirty="0" err="1"/>
              <a:t>choice</a:t>
            </a:r>
            <a:r>
              <a:rPr lang="fr-BE" baseline="0" dirty="0"/>
              <a:t>?</a:t>
            </a:r>
          </a:p>
          <a:p>
            <a:endParaRPr lang="fr-BE" baseline="0" dirty="0"/>
          </a:p>
          <a:p>
            <a:r>
              <a:rPr lang="fr-BE" baseline="0" dirty="0"/>
              <a:t>-- 10’’ --</a:t>
            </a:r>
          </a:p>
          <a:p>
            <a:r>
              <a:rPr lang="fr-BE" baseline="0" dirty="0"/>
              <a:t>-&gt; 1’55’’ --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01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Well</a:t>
            </a:r>
            <a:r>
              <a:rPr lang="fr-BE" dirty="0"/>
              <a:t>, </a:t>
            </a:r>
            <a:r>
              <a:rPr lang="fr-BE" dirty="0" err="1"/>
              <a:t>brilliant</a:t>
            </a:r>
            <a:r>
              <a:rPr lang="fr-BE" dirty="0"/>
              <a:t> </a:t>
            </a:r>
            <a:r>
              <a:rPr lang="fr-BE" dirty="0" err="1"/>
              <a:t>minds</a:t>
            </a:r>
            <a:r>
              <a:rPr lang="fr-BE" dirty="0"/>
              <a:t> have </a:t>
            </a:r>
            <a:r>
              <a:rPr lang="fr-BE" dirty="0" err="1"/>
              <a:t>asked</a:t>
            </a:r>
            <a:r>
              <a:rPr lang="fr-BE" dirty="0"/>
              <a:t> </a:t>
            </a:r>
            <a:r>
              <a:rPr lang="fr-BE" dirty="0" err="1"/>
              <a:t>themselves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exact </a:t>
            </a:r>
            <a:r>
              <a:rPr lang="fr-BE" dirty="0" err="1"/>
              <a:t>same</a:t>
            </a:r>
            <a:r>
              <a:rPr lang="fr-BE" baseline="0" dirty="0"/>
              <a:t> </a:t>
            </a:r>
            <a:r>
              <a:rPr lang="fr-BE" dirty="0"/>
              <a:t>question and </a:t>
            </a:r>
            <a:r>
              <a:rPr lang="fr-BE" dirty="0" err="1"/>
              <a:t>wrote</a:t>
            </a:r>
            <a:r>
              <a:rPr lang="fr-BE" dirty="0"/>
              <a:t> </a:t>
            </a:r>
            <a:r>
              <a:rPr lang="fr-BE" dirty="0" err="1"/>
              <a:t>papers</a:t>
            </a:r>
            <a:r>
              <a:rPr lang="fr-BE" dirty="0"/>
              <a:t> about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endParaRPr lang="fr-BE" baseline="0" dirty="0"/>
          </a:p>
          <a:p>
            <a:r>
              <a:rPr lang="fr-BE" baseline="0" dirty="0"/>
              <a:t>-- 5’’ --</a:t>
            </a:r>
          </a:p>
          <a:p>
            <a:r>
              <a:rPr lang="fr-BE" baseline="0" dirty="0"/>
              <a:t>-&gt; 2’00’’ --</a:t>
            </a:r>
            <a:endParaRPr lang="fr-BE" dirty="0"/>
          </a:p>
          <a:p>
            <a:endParaRPr lang="fr-BE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2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/>
              <a:t>MANY </a:t>
            </a:r>
            <a:r>
              <a:rPr lang="fr-BE" baseline="0" dirty="0" err="1"/>
              <a:t>papers</a:t>
            </a:r>
            <a:r>
              <a:rPr lang="fr-BE" baseline="0" dirty="0"/>
              <a:t>… </a:t>
            </a:r>
          </a:p>
          <a:p>
            <a:endParaRPr lang="fr-BE" baseline="0" dirty="0"/>
          </a:p>
          <a:p>
            <a:r>
              <a:rPr lang="fr-BE" baseline="0" dirty="0"/>
              <a:t>-- 5’’ --</a:t>
            </a:r>
          </a:p>
          <a:p>
            <a:r>
              <a:rPr lang="fr-BE" baseline="0" dirty="0"/>
              <a:t>-&gt; 2’05’’ --</a:t>
            </a:r>
            <a:endParaRPr lang="fr-BE" dirty="0"/>
          </a:p>
          <a:p>
            <a:endParaRPr lang="fr-BE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21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err="1"/>
              <a:t>Luckily</a:t>
            </a:r>
            <a:r>
              <a:rPr lang="fr-BE" baseline="0" dirty="0"/>
              <a:t>, </a:t>
            </a:r>
            <a:r>
              <a:rPr lang="fr-BE" baseline="0" dirty="0" err="1"/>
              <a:t>Doing</a:t>
            </a:r>
            <a:r>
              <a:rPr lang="fr-BE" baseline="0" dirty="0"/>
              <a:t> Good </a:t>
            </a:r>
            <a:r>
              <a:rPr lang="fr-BE" baseline="0" dirty="0" err="1"/>
              <a:t>Better</a:t>
            </a:r>
            <a:r>
              <a:rPr lang="fr-BE" baseline="0" dirty="0"/>
              <a:t> by William </a:t>
            </a:r>
            <a:r>
              <a:rPr lang="fr-BE" baseline="0" dirty="0" err="1"/>
              <a:t>MackAskill</a:t>
            </a:r>
            <a:r>
              <a:rPr lang="fr-BE" baseline="0" dirty="0"/>
              <a:t> </a:t>
            </a:r>
            <a:r>
              <a:rPr lang="fr-BE" baseline="0" dirty="0" err="1"/>
              <a:t>exists</a:t>
            </a:r>
            <a:r>
              <a:rPr lang="fr-BE" baseline="0" dirty="0"/>
              <a:t>.</a:t>
            </a:r>
          </a:p>
          <a:p>
            <a:r>
              <a:rPr lang="fr-BE" baseline="0" dirty="0"/>
              <a:t>For </a:t>
            </a:r>
            <a:r>
              <a:rPr lang="fr-BE" baseline="0" dirty="0" err="1"/>
              <a:t>less</a:t>
            </a:r>
            <a:r>
              <a:rPr lang="fr-BE" baseline="0" dirty="0"/>
              <a:t> </a:t>
            </a:r>
            <a:r>
              <a:rPr lang="fr-BE" baseline="0" dirty="0" err="1"/>
              <a:t>than</a:t>
            </a:r>
            <a:r>
              <a:rPr lang="fr-BE" baseline="0" dirty="0"/>
              <a:t> 10€, </a:t>
            </a:r>
            <a:r>
              <a:rPr lang="fr-BE" baseline="0" dirty="0" err="1"/>
              <a:t>you</a:t>
            </a:r>
            <a:r>
              <a:rPr lang="fr-BE" baseline="0" dirty="0"/>
              <a:t> </a:t>
            </a:r>
            <a:r>
              <a:rPr lang="fr-BE" baseline="0" dirty="0" err="1"/>
              <a:t>will</a:t>
            </a:r>
            <a:r>
              <a:rPr lang="fr-BE" baseline="0" dirty="0"/>
              <a:t> have </a:t>
            </a:r>
            <a:r>
              <a:rPr lang="fr-BE" baseline="0" dirty="0" err="1"/>
              <a:t>access</a:t>
            </a:r>
            <a:r>
              <a:rPr lang="fr-BE" baseline="0" dirty="0"/>
              <a:t> to a </a:t>
            </a:r>
            <a:r>
              <a:rPr lang="fr-BE" baseline="0" dirty="0" err="1"/>
              <a:t>brilliant</a:t>
            </a:r>
            <a:r>
              <a:rPr lang="fr-BE" baseline="0" dirty="0"/>
              <a:t>, </a:t>
            </a:r>
            <a:r>
              <a:rPr lang="fr-BE" baseline="0" dirty="0" err="1"/>
              <a:t>yet</a:t>
            </a:r>
            <a:r>
              <a:rPr lang="fr-BE" baseline="0" dirty="0"/>
              <a:t> </a:t>
            </a:r>
            <a:r>
              <a:rPr lang="fr-BE" baseline="0" dirty="0" err="1"/>
              <a:t>very</a:t>
            </a:r>
            <a:r>
              <a:rPr lang="fr-BE" baseline="0" dirty="0"/>
              <a:t> </a:t>
            </a:r>
            <a:r>
              <a:rPr lang="fr-BE" baseline="0" dirty="0" err="1"/>
              <a:t>understandable</a:t>
            </a:r>
            <a:r>
              <a:rPr lang="fr-BE" baseline="0" dirty="0"/>
              <a:t> </a:t>
            </a:r>
            <a:r>
              <a:rPr lang="fr-BE" baseline="0" dirty="0" err="1"/>
              <a:t>summary</a:t>
            </a:r>
            <a:r>
              <a:rPr lang="fr-BE" baseline="0" dirty="0"/>
              <a:t> of the </a:t>
            </a:r>
            <a:r>
              <a:rPr lang="fr-BE" baseline="0" dirty="0" err="1"/>
              <a:t>research</a:t>
            </a:r>
            <a:r>
              <a:rPr lang="fr-BE" baseline="0" dirty="0"/>
              <a:t> on the topic.</a:t>
            </a:r>
          </a:p>
          <a:p>
            <a:r>
              <a:rPr lang="fr-BE" baseline="0" dirty="0" err="1"/>
              <a:t>MacAskill’s</a:t>
            </a:r>
            <a:r>
              <a:rPr lang="fr-BE" baseline="0" dirty="0"/>
              <a:t> book </a:t>
            </a:r>
            <a:r>
              <a:rPr lang="fr-BE" baseline="0" dirty="0" err="1"/>
              <a:t>will</a:t>
            </a:r>
            <a:r>
              <a:rPr lang="fr-BE" baseline="0" dirty="0"/>
              <a:t> </a:t>
            </a:r>
            <a:r>
              <a:rPr lang="fr-BE" baseline="0" dirty="0" err="1"/>
              <a:t>teach</a:t>
            </a:r>
            <a:r>
              <a:rPr lang="fr-BE" baseline="0" dirty="0"/>
              <a:t> </a:t>
            </a:r>
            <a:r>
              <a:rPr lang="fr-BE" baseline="0" dirty="0" err="1"/>
              <a:t>you</a:t>
            </a:r>
            <a:r>
              <a:rPr lang="fr-BE" baseline="0" dirty="0"/>
              <a:t> how to </a:t>
            </a:r>
            <a:r>
              <a:rPr lang="fr-BE" baseline="0" dirty="0" err="1"/>
              <a:t>donate</a:t>
            </a:r>
            <a:r>
              <a:rPr lang="fr-BE" baseline="0" dirty="0"/>
              <a:t> </a:t>
            </a:r>
            <a:r>
              <a:rPr lang="fr-BE" baseline="0" dirty="0" err="1"/>
              <a:t>wisely</a:t>
            </a:r>
            <a:r>
              <a:rPr lang="fr-BE" baseline="0" dirty="0"/>
              <a:t> by </a:t>
            </a:r>
            <a:r>
              <a:rPr lang="fr-BE" baseline="0" dirty="0" err="1"/>
              <a:t>considering</a:t>
            </a:r>
            <a:r>
              <a:rPr lang="fr-BE" baseline="0" dirty="0"/>
              <a:t> the </a:t>
            </a:r>
            <a:r>
              <a:rPr lang="fr-BE" baseline="0" dirty="0" err="1"/>
              <a:t>following</a:t>
            </a:r>
            <a:r>
              <a:rPr lang="fr-BE" baseline="0" dirty="0"/>
              <a:t> questions.</a:t>
            </a:r>
          </a:p>
          <a:p>
            <a:endParaRPr lang="fr-BE" baseline="0" dirty="0"/>
          </a:p>
          <a:p>
            <a:r>
              <a:rPr lang="fr-BE" baseline="0" dirty="0"/>
              <a:t>-- 25’’ --</a:t>
            </a:r>
          </a:p>
          <a:p>
            <a:r>
              <a:rPr lang="fr-BE" baseline="0" dirty="0"/>
              <a:t>-&gt; 2’30’’ --</a:t>
            </a:r>
            <a:endParaRPr lang="fr-BE" dirty="0"/>
          </a:p>
          <a:p>
            <a:endParaRPr lang="fr-BE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616E-6716-4521-B9CF-23775A47140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4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00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14" y="0"/>
            <a:ext cx="862586" cy="20878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008000"/>
            <a:ext cx="2520000" cy="3780000"/>
          </a:xfrm>
        </p:spPr>
        <p:txBody>
          <a:bodyPr/>
          <a:lstStyle>
            <a:lvl1pPr>
              <a:spcBef>
                <a:spcPts val="900"/>
              </a:spcBef>
              <a:defRPr sz="2200" baseline="0"/>
            </a:lvl1pPr>
            <a:lvl2pPr>
              <a:spcBef>
                <a:spcPts val="750"/>
              </a:spcBef>
              <a:defRPr sz="2000" baseline="0"/>
            </a:lvl2pPr>
            <a:lvl3pPr indent="-234000">
              <a:spcBef>
                <a:spcPts val="600"/>
              </a:spcBef>
              <a:defRPr sz="1800" baseline="0"/>
            </a:lvl3pPr>
            <a:lvl4pPr>
              <a:spcBef>
                <a:spcPts val="500"/>
              </a:spcBef>
              <a:defRPr sz="1600" baseline="0"/>
            </a:lvl4pPr>
            <a:lvl5pPr>
              <a:spcBef>
                <a:spcPts val="500"/>
              </a:spcBef>
              <a:defRPr sz="16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2000" y="1008000"/>
            <a:ext cx="5328000" cy="37800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1008000" y="4896000"/>
            <a:ext cx="1440000" cy="144000"/>
          </a:xfrm>
          <a:prstGeom prst="rect">
            <a:avLst/>
          </a:prstGeom>
          <a:noFill/>
        </p:spPr>
        <p:txBody>
          <a:bodyPr wrap="square" lIns="0" tIns="0" rIns="0" bIns="1080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© </a:t>
            </a:r>
            <a:r>
              <a:rPr kumimoji="0" lang="nl-NL" sz="800" b="0" i="0" u="none" strike="noStrike" kern="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Vlerick</a:t>
            </a: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 Business School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53B-BCD3-424D-A572-52A8E7A5E3F7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504000" y="4896000"/>
            <a:ext cx="432000" cy="144000"/>
          </a:xfrm>
          <a:prstGeom prst="rect">
            <a:avLst/>
          </a:prstGeom>
        </p:spPr>
        <p:txBody>
          <a:bodyPr/>
          <a:lstStyle/>
          <a:p>
            <a:fld id="{88111CD4-BDB2-4222-90D8-6204315E5A7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04000" y="828000"/>
            <a:ext cx="7776000" cy="28800"/>
          </a:xfrm>
          <a:custGeom>
            <a:avLst/>
            <a:gdLst>
              <a:gd name="connsiteX0" fmla="*/ 0 w 864096"/>
              <a:gd name="connsiteY0" fmla="*/ 0 h 71437"/>
              <a:gd name="connsiteX1" fmla="*/ 864096 w 864096"/>
              <a:gd name="connsiteY1" fmla="*/ 0 h 71437"/>
              <a:gd name="connsiteX2" fmla="*/ 864096 w 864096"/>
              <a:gd name="connsiteY2" fmla="*/ 71437 h 71437"/>
              <a:gd name="connsiteX3" fmla="*/ 0 w 864096"/>
              <a:gd name="connsiteY3" fmla="*/ 71437 h 71437"/>
              <a:gd name="connsiteX4" fmla="*/ 0 w 864096"/>
              <a:gd name="connsiteY4" fmla="*/ 0 h 71437"/>
              <a:gd name="connsiteX0" fmla="*/ 36004 w 900100"/>
              <a:gd name="connsiteY0" fmla="*/ 0 h 71437"/>
              <a:gd name="connsiteX1" fmla="*/ 900100 w 900100"/>
              <a:gd name="connsiteY1" fmla="*/ 0 h 71437"/>
              <a:gd name="connsiteX2" fmla="*/ 900100 w 900100"/>
              <a:gd name="connsiteY2" fmla="*/ 71437 h 71437"/>
              <a:gd name="connsiteX3" fmla="*/ 0 w 900100"/>
              <a:gd name="connsiteY3" fmla="*/ 71437 h 71437"/>
              <a:gd name="connsiteX4" fmla="*/ 36004 w 900100"/>
              <a:gd name="connsiteY4" fmla="*/ 0 h 71437"/>
              <a:gd name="connsiteX0" fmla="*/ 36004 w 900100"/>
              <a:gd name="connsiteY0" fmla="*/ 0 h 71437"/>
              <a:gd name="connsiteX1" fmla="*/ 900100 w 900100"/>
              <a:gd name="connsiteY1" fmla="*/ 0 h 71437"/>
              <a:gd name="connsiteX2" fmla="*/ 864096 w 900100"/>
              <a:gd name="connsiteY2" fmla="*/ 71437 h 71437"/>
              <a:gd name="connsiteX3" fmla="*/ 0 w 900100"/>
              <a:gd name="connsiteY3" fmla="*/ 71437 h 71437"/>
              <a:gd name="connsiteX4" fmla="*/ 36004 w 900100"/>
              <a:gd name="connsiteY4" fmla="*/ 0 h 71437"/>
              <a:gd name="connsiteX0" fmla="*/ 36004 w 936104"/>
              <a:gd name="connsiteY0" fmla="*/ 0 h 71437"/>
              <a:gd name="connsiteX1" fmla="*/ 900100 w 936104"/>
              <a:gd name="connsiteY1" fmla="*/ 0 h 71437"/>
              <a:gd name="connsiteX2" fmla="*/ 936104 w 936104"/>
              <a:gd name="connsiteY2" fmla="*/ 71437 h 71437"/>
              <a:gd name="connsiteX3" fmla="*/ 0 w 936104"/>
              <a:gd name="connsiteY3" fmla="*/ 71437 h 71437"/>
              <a:gd name="connsiteX4" fmla="*/ 36004 w 936104"/>
              <a:gd name="connsiteY4" fmla="*/ 0 h 71437"/>
              <a:gd name="connsiteX0" fmla="*/ 0 w 900100"/>
              <a:gd name="connsiteY0" fmla="*/ 0 h 71437"/>
              <a:gd name="connsiteX1" fmla="*/ 864096 w 900100"/>
              <a:gd name="connsiteY1" fmla="*/ 0 h 71437"/>
              <a:gd name="connsiteX2" fmla="*/ 900100 w 900100"/>
              <a:gd name="connsiteY2" fmla="*/ 71437 h 71437"/>
              <a:gd name="connsiteX3" fmla="*/ 36004 w 900100"/>
              <a:gd name="connsiteY3" fmla="*/ 71437 h 71437"/>
              <a:gd name="connsiteX4" fmla="*/ 0 w 900100"/>
              <a:gd name="connsiteY4" fmla="*/ 0 h 71437"/>
              <a:gd name="connsiteX0" fmla="*/ 0 w 1332148"/>
              <a:gd name="connsiteY0" fmla="*/ 0 h 71437"/>
              <a:gd name="connsiteX1" fmla="*/ 1332148 w 1332148"/>
              <a:gd name="connsiteY1" fmla="*/ 0 h 71437"/>
              <a:gd name="connsiteX2" fmla="*/ 900100 w 1332148"/>
              <a:gd name="connsiteY2" fmla="*/ 71437 h 71437"/>
              <a:gd name="connsiteX3" fmla="*/ 36004 w 1332148"/>
              <a:gd name="connsiteY3" fmla="*/ 71437 h 71437"/>
              <a:gd name="connsiteX4" fmla="*/ 0 w 1332148"/>
              <a:gd name="connsiteY4" fmla="*/ 0 h 71437"/>
              <a:gd name="connsiteX0" fmla="*/ 0 w 6516724"/>
              <a:gd name="connsiteY0" fmla="*/ 0 h 71437"/>
              <a:gd name="connsiteX1" fmla="*/ 6516724 w 6516724"/>
              <a:gd name="connsiteY1" fmla="*/ 0 h 71437"/>
              <a:gd name="connsiteX2" fmla="*/ 900100 w 6516724"/>
              <a:gd name="connsiteY2" fmla="*/ 71437 h 71437"/>
              <a:gd name="connsiteX3" fmla="*/ 36004 w 6516724"/>
              <a:gd name="connsiteY3" fmla="*/ 71437 h 71437"/>
              <a:gd name="connsiteX4" fmla="*/ 0 w 6516724"/>
              <a:gd name="connsiteY4" fmla="*/ 0 h 71437"/>
              <a:gd name="connsiteX0" fmla="*/ 0 w 6588732"/>
              <a:gd name="connsiteY0" fmla="*/ 0 h 71437"/>
              <a:gd name="connsiteX1" fmla="*/ 6516724 w 6588732"/>
              <a:gd name="connsiteY1" fmla="*/ 0 h 71437"/>
              <a:gd name="connsiteX2" fmla="*/ 6588732 w 6588732"/>
              <a:gd name="connsiteY2" fmla="*/ 71437 h 71437"/>
              <a:gd name="connsiteX3" fmla="*/ 36004 w 6588732"/>
              <a:gd name="connsiteY3" fmla="*/ 71437 h 71437"/>
              <a:gd name="connsiteX4" fmla="*/ 0 w 6588732"/>
              <a:gd name="connsiteY4" fmla="*/ 0 h 71437"/>
              <a:gd name="connsiteX0" fmla="*/ 0 w 8028892"/>
              <a:gd name="connsiteY0" fmla="*/ 0 h 71437"/>
              <a:gd name="connsiteX1" fmla="*/ 6516724 w 8028892"/>
              <a:gd name="connsiteY1" fmla="*/ 0 h 71437"/>
              <a:gd name="connsiteX2" fmla="*/ 8028892 w 8028892"/>
              <a:gd name="connsiteY2" fmla="*/ 71437 h 71437"/>
              <a:gd name="connsiteX3" fmla="*/ 36004 w 8028892"/>
              <a:gd name="connsiteY3" fmla="*/ 71437 h 71437"/>
              <a:gd name="connsiteX4" fmla="*/ 0 w 8028892"/>
              <a:gd name="connsiteY4" fmla="*/ 0 h 71437"/>
              <a:gd name="connsiteX0" fmla="*/ 0 w 8028892"/>
              <a:gd name="connsiteY0" fmla="*/ 0 h 71437"/>
              <a:gd name="connsiteX1" fmla="*/ 7992888 w 8028892"/>
              <a:gd name="connsiteY1" fmla="*/ 0 h 71437"/>
              <a:gd name="connsiteX2" fmla="*/ 8028892 w 8028892"/>
              <a:gd name="connsiteY2" fmla="*/ 71437 h 71437"/>
              <a:gd name="connsiteX3" fmla="*/ 36004 w 8028892"/>
              <a:gd name="connsiteY3" fmla="*/ 71437 h 71437"/>
              <a:gd name="connsiteX4" fmla="*/ 0 w 8028892"/>
              <a:gd name="connsiteY4" fmla="*/ 0 h 71437"/>
              <a:gd name="connsiteX0" fmla="*/ 72008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72008 w 7992888"/>
              <a:gd name="connsiteY4" fmla="*/ 0 h 71437"/>
              <a:gd name="connsiteX0" fmla="*/ 260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260 w 7992888"/>
              <a:gd name="connsiteY4" fmla="*/ 0 h 71437"/>
              <a:gd name="connsiteX0" fmla="*/ 337159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337159 w 7992888"/>
              <a:gd name="connsiteY4" fmla="*/ 0 h 71437"/>
              <a:gd name="connsiteX0" fmla="*/ 87 w 8072823"/>
              <a:gd name="connsiteY0" fmla="*/ 0 h 71437"/>
              <a:gd name="connsiteX1" fmla="*/ 8036819 w 8072823"/>
              <a:gd name="connsiteY1" fmla="*/ 0 h 71437"/>
              <a:gd name="connsiteX2" fmla="*/ 8072823 w 8072823"/>
              <a:gd name="connsiteY2" fmla="*/ 71437 h 71437"/>
              <a:gd name="connsiteX3" fmla="*/ 79935 w 8072823"/>
              <a:gd name="connsiteY3" fmla="*/ 71437 h 71437"/>
              <a:gd name="connsiteX4" fmla="*/ 87 w 8072823"/>
              <a:gd name="connsiteY4" fmla="*/ 0 h 71437"/>
              <a:gd name="connsiteX0" fmla="*/ 87 w 8022581"/>
              <a:gd name="connsiteY0" fmla="*/ 0 h 71437"/>
              <a:gd name="connsiteX1" fmla="*/ 7986577 w 8022581"/>
              <a:gd name="connsiteY1" fmla="*/ 0 h 71437"/>
              <a:gd name="connsiteX2" fmla="*/ 8022581 w 8022581"/>
              <a:gd name="connsiteY2" fmla="*/ 71437 h 71437"/>
              <a:gd name="connsiteX3" fmla="*/ 29693 w 8022581"/>
              <a:gd name="connsiteY3" fmla="*/ 71437 h 71437"/>
              <a:gd name="connsiteX4" fmla="*/ 87 w 8022581"/>
              <a:gd name="connsiteY4" fmla="*/ 0 h 71437"/>
              <a:gd name="connsiteX0" fmla="*/ 28320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28320 w 7992888"/>
              <a:gd name="connsiteY4" fmla="*/ 0 h 71437"/>
              <a:gd name="connsiteX0" fmla="*/ 87 w 8006030"/>
              <a:gd name="connsiteY0" fmla="*/ 0 h 71437"/>
              <a:gd name="connsiteX1" fmla="*/ 7970026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8006030"/>
              <a:gd name="connsiteY0" fmla="*/ 0 h 71437"/>
              <a:gd name="connsiteX1" fmla="*/ 7982797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8006030"/>
              <a:gd name="connsiteY0" fmla="*/ 0 h 71437"/>
              <a:gd name="connsiteX1" fmla="*/ 7802777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7802777"/>
              <a:gd name="connsiteY0" fmla="*/ 0 h 77704"/>
              <a:gd name="connsiteX1" fmla="*/ 7802777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87 w 7802777"/>
              <a:gd name="connsiteY0" fmla="*/ 0 h 77704"/>
              <a:gd name="connsiteX1" fmla="*/ 7766774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87 w 7802778"/>
              <a:gd name="connsiteY0" fmla="*/ 0 h 77704"/>
              <a:gd name="connsiteX1" fmla="*/ 7766774 w 7802778"/>
              <a:gd name="connsiteY1" fmla="*/ 0 h 77704"/>
              <a:gd name="connsiteX2" fmla="*/ 7802778 w 7802778"/>
              <a:gd name="connsiteY2" fmla="*/ 77704 h 77704"/>
              <a:gd name="connsiteX3" fmla="*/ 13142 w 7802778"/>
              <a:gd name="connsiteY3" fmla="*/ 71437 h 77704"/>
              <a:gd name="connsiteX4" fmla="*/ 87 w 7802778"/>
              <a:gd name="connsiteY4" fmla="*/ 0 h 77704"/>
              <a:gd name="connsiteX0" fmla="*/ 87 w 7802777"/>
              <a:gd name="connsiteY0" fmla="*/ 0 h 77704"/>
              <a:gd name="connsiteX1" fmla="*/ 7766774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23122 w 7789635"/>
              <a:gd name="connsiteY0" fmla="*/ 0 h 77704"/>
              <a:gd name="connsiteX1" fmla="*/ 7753632 w 7789635"/>
              <a:gd name="connsiteY1" fmla="*/ 0 h 77704"/>
              <a:gd name="connsiteX2" fmla="*/ 7789635 w 7789635"/>
              <a:gd name="connsiteY2" fmla="*/ 77704 h 77704"/>
              <a:gd name="connsiteX3" fmla="*/ 0 w 7789635"/>
              <a:gd name="connsiteY3" fmla="*/ 71437 h 77704"/>
              <a:gd name="connsiteX4" fmla="*/ 23122 w 7789635"/>
              <a:gd name="connsiteY4" fmla="*/ 0 h 77704"/>
              <a:gd name="connsiteX0" fmla="*/ 87 w 7766600"/>
              <a:gd name="connsiteY0" fmla="*/ 0 h 78811"/>
              <a:gd name="connsiteX1" fmla="*/ 7730597 w 7766600"/>
              <a:gd name="connsiteY1" fmla="*/ 0 h 78811"/>
              <a:gd name="connsiteX2" fmla="*/ 7766600 w 7766600"/>
              <a:gd name="connsiteY2" fmla="*/ 77704 h 78811"/>
              <a:gd name="connsiteX3" fmla="*/ 87 w 7766600"/>
              <a:gd name="connsiteY3" fmla="*/ 78811 h 78811"/>
              <a:gd name="connsiteX4" fmla="*/ 87 w 7766600"/>
              <a:gd name="connsiteY4" fmla="*/ 0 h 78811"/>
              <a:gd name="connsiteX0" fmla="*/ 87 w 8064722"/>
              <a:gd name="connsiteY0" fmla="*/ 0 h 78811"/>
              <a:gd name="connsiteX1" fmla="*/ 7730597 w 8064722"/>
              <a:gd name="connsiteY1" fmla="*/ 0 h 78811"/>
              <a:gd name="connsiteX2" fmla="*/ 8064722 w 8064722"/>
              <a:gd name="connsiteY2" fmla="*/ 78811 h 78811"/>
              <a:gd name="connsiteX3" fmla="*/ 87 w 8064722"/>
              <a:gd name="connsiteY3" fmla="*/ 78811 h 78811"/>
              <a:gd name="connsiteX4" fmla="*/ 87 w 8064722"/>
              <a:gd name="connsiteY4" fmla="*/ 0 h 78811"/>
              <a:gd name="connsiteX0" fmla="*/ 87 w 8028718"/>
              <a:gd name="connsiteY0" fmla="*/ 0 h 78811"/>
              <a:gd name="connsiteX1" fmla="*/ 7730597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8028718"/>
              <a:gd name="connsiteY0" fmla="*/ 0 h 78811"/>
              <a:gd name="connsiteX1" fmla="*/ 7992714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8028718"/>
              <a:gd name="connsiteY0" fmla="*/ 0 h 78811"/>
              <a:gd name="connsiteX1" fmla="*/ 7884702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7920706"/>
              <a:gd name="connsiteY0" fmla="*/ 0 h 78811"/>
              <a:gd name="connsiteX1" fmla="*/ 7884702 w 7920706"/>
              <a:gd name="connsiteY1" fmla="*/ 0 h 78811"/>
              <a:gd name="connsiteX2" fmla="*/ 7920706 w 7920706"/>
              <a:gd name="connsiteY2" fmla="*/ 78811 h 78811"/>
              <a:gd name="connsiteX3" fmla="*/ 87 w 7920706"/>
              <a:gd name="connsiteY3" fmla="*/ 78811 h 78811"/>
              <a:gd name="connsiteX4" fmla="*/ 87 w 7920706"/>
              <a:gd name="connsiteY4" fmla="*/ 0 h 78811"/>
              <a:gd name="connsiteX0" fmla="*/ 87 w 7884702"/>
              <a:gd name="connsiteY0" fmla="*/ 0 h 78811"/>
              <a:gd name="connsiteX1" fmla="*/ 7884702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84702"/>
              <a:gd name="connsiteY0" fmla="*/ 0 h 78811"/>
              <a:gd name="connsiteX1" fmla="*/ 7866291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84702"/>
              <a:gd name="connsiteY0" fmla="*/ 0 h 78811"/>
              <a:gd name="connsiteX1" fmla="*/ 7779839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11550"/>
              <a:gd name="connsiteY0" fmla="*/ 0 h 78811"/>
              <a:gd name="connsiteX1" fmla="*/ 7779839 w 7811550"/>
              <a:gd name="connsiteY1" fmla="*/ 0 h 78811"/>
              <a:gd name="connsiteX2" fmla="*/ 7811550 w 7811550"/>
              <a:gd name="connsiteY2" fmla="*/ 78811 h 78811"/>
              <a:gd name="connsiteX3" fmla="*/ 87 w 7811550"/>
              <a:gd name="connsiteY3" fmla="*/ 78811 h 78811"/>
              <a:gd name="connsiteX4" fmla="*/ 87 w 7811550"/>
              <a:gd name="connsiteY4" fmla="*/ 0 h 78811"/>
              <a:gd name="connsiteX0" fmla="*/ 87 w 7795694"/>
              <a:gd name="connsiteY0" fmla="*/ 0 h 78811"/>
              <a:gd name="connsiteX1" fmla="*/ 7779839 w 7795694"/>
              <a:gd name="connsiteY1" fmla="*/ 0 h 78811"/>
              <a:gd name="connsiteX2" fmla="*/ 7795694 w 7795694"/>
              <a:gd name="connsiteY2" fmla="*/ 78811 h 78811"/>
              <a:gd name="connsiteX3" fmla="*/ 87 w 7795694"/>
              <a:gd name="connsiteY3" fmla="*/ 78811 h 78811"/>
              <a:gd name="connsiteX4" fmla="*/ 87 w 7795694"/>
              <a:gd name="connsiteY4" fmla="*/ 0 h 7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694" h="78811">
                <a:moveTo>
                  <a:pt x="87" y="0"/>
                </a:moveTo>
                <a:lnTo>
                  <a:pt x="7779839" y="0"/>
                </a:lnTo>
                <a:lnTo>
                  <a:pt x="7795694" y="78811"/>
                </a:lnTo>
                <a:lnTo>
                  <a:pt x="87" y="78811"/>
                </a:lnTo>
                <a:cubicBezTo>
                  <a:pt x="174" y="54999"/>
                  <a:pt x="0" y="23812"/>
                  <a:pt x="8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14" y="0"/>
            <a:ext cx="862586" cy="2087884"/>
          </a:xfrm>
          <a:prstGeom prst="rect">
            <a:avLst/>
          </a:prstGeom>
        </p:spPr>
      </p:pic>
      <p:sp>
        <p:nvSpPr>
          <p:cNvPr id="10" name="TextBox 14"/>
          <p:cNvSpPr txBox="1"/>
          <p:nvPr/>
        </p:nvSpPr>
        <p:spPr>
          <a:xfrm>
            <a:off x="1008000" y="4896000"/>
            <a:ext cx="1440000" cy="144000"/>
          </a:xfrm>
          <a:prstGeom prst="rect">
            <a:avLst/>
          </a:prstGeom>
          <a:noFill/>
        </p:spPr>
        <p:txBody>
          <a:bodyPr wrap="square" lIns="0" tIns="0" rIns="0" bIns="1080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© </a:t>
            </a:r>
            <a:r>
              <a:rPr kumimoji="0" lang="nl-NL" sz="800" b="0" i="0" u="none" strike="noStrike" kern="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Vlerick</a:t>
            </a: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 Business School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120000" y="1008000"/>
            <a:ext cx="2520000" cy="3780000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800" baseline="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E16553B-BCD3-424D-A572-52A8E7A5E3F7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5"/>
          </p:nvPr>
        </p:nvSpPr>
        <p:spPr>
          <a:xfrm>
            <a:off x="504000" y="4896000"/>
            <a:ext cx="432000" cy="144000"/>
          </a:xfrm>
          <a:prstGeom prst="rect">
            <a:avLst/>
          </a:prstGeom>
        </p:spPr>
        <p:txBody>
          <a:bodyPr/>
          <a:lstStyle/>
          <a:p>
            <a:fld id="{88111CD4-BDB2-4222-90D8-6204315E5A7B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504000" y="828000"/>
            <a:ext cx="7776000" cy="28800"/>
          </a:xfrm>
          <a:custGeom>
            <a:avLst/>
            <a:gdLst>
              <a:gd name="connsiteX0" fmla="*/ 0 w 864096"/>
              <a:gd name="connsiteY0" fmla="*/ 0 h 71437"/>
              <a:gd name="connsiteX1" fmla="*/ 864096 w 864096"/>
              <a:gd name="connsiteY1" fmla="*/ 0 h 71437"/>
              <a:gd name="connsiteX2" fmla="*/ 864096 w 864096"/>
              <a:gd name="connsiteY2" fmla="*/ 71437 h 71437"/>
              <a:gd name="connsiteX3" fmla="*/ 0 w 864096"/>
              <a:gd name="connsiteY3" fmla="*/ 71437 h 71437"/>
              <a:gd name="connsiteX4" fmla="*/ 0 w 864096"/>
              <a:gd name="connsiteY4" fmla="*/ 0 h 71437"/>
              <a:gd name="connsiteX0" fmla="*/ 36004 w 900100"/>
              <a:gd name="connsiteY0" fmla="*/ 0 h 71437"/>
              <a:gd name="connsiteX1" fmla="*/ 900100 w 900100"/>
              <a:gd name="connsiteY1" fmla="*/ 0 h 71437"/>
              <a:gd name="connsiteX2" fmla="*/ 900100 w 900100"/>
              <a:gd name="connsiteY2" fmla="*/ 71437 h 71437"/>
              <a:gd name="connsiteX3" fmla="*/ 0 w 900100"/>
              <a:gd name="connsiteY3" fmla="*/ 71437 h 71437"/>
              <a:gd name="connsiteX4" fmla="*/ 36004 w 900100"/>
              <a:gd name="connsiteY4" fmla="*/ 0 h 71437"/>
              <a:gd name="connsiteX0" fmla="*/ 36004 w 900100"/>
              <a:gd name="connsiteY0" fmla="*/ 0 h 71437"/>
              <a:gd name="connsiteX1" fmla="*/ 900100 w 900100"/>
              <a:gd name="connsiteY1" fmla="*/ 0 h 71437"/>
              <a:gd name="connsiteX2" fmla="*/ 864096 w 900100"/>
              <a:gd name="connsiteY2" fmla="*/ 71437 h 71437"/>
              <a:gd name="connsiteX3" fmla="*/ 0 w 900100"/>
              <a:gd name="connsiteY3" fmla="*/ 71437 h 71437"/>
              <a:gd name="connsiteX4" fmla="*/ 36004 w 900100"/>
              <a:gd name="connsiteY4" fmla="*/ 0 h 71437"/>
              <a:gd name="connsiteX0" fmla="*/ 36004 w 936104"/>
              <a:gd name="connsiteY0" fmla="*/ 0 h 71437"/>
              <a:gd name="connsiteX1" fmla="*/ 900100 w 936104"/>
              <a:gd name="connsiteY1" fmla="*/ 0 h 71437"/>
              <a:gd name="connsiteX2" fmla="*/ 936104 w 936104"/>
              <a:gd name="connsiteY2" fmla="*/ 71437 h 71437"/>
              <a:gd name="connsiteX3" fmla="*/ 0 w 936104"/>
              <a:gd name="connsiteY3" fmla="*/ 71437 h 71437"/>
              <a:gd name="connsiteX4" fmla="*/ 36004 w 936104"/>
              <a:gd name="connsiteY4" fmla="*/ 0 h 71437"/>
              <a:gd name="connsiteX0" fmla="*/ 0 w 900100"/>
              <a:gd name="connsiteY0" fmla="*/ 0 h 71437"/>
              <a:gd name="connsiteX1" fmla="*/ 864096 w 900100"/>
              <a:gd name="connsiteY1" fmla="*/ 0 h 71437"/>
              <a:gd name="connsiteX2" fmla="*/ 900100 w 900100"/>
              <a:gd name="connsiteY2" fmla="*/ 71437 h 71437"/>
              <a:gd name="connsiteX3" fmla="*/ 36004 w 900100"/>
              <a:gd name="connsiteY3" fmla="*/ 71437 h 71437"/>
              <a:gd name="connsiteX4" fmla="*/ 0 w 900100"/>
              <a:gd name="connsiteY4" fmla="*/ 0 h 71437"/>
              <a:gd name="connsiteX0" fmla="*/ 0 w 1332148"/>
              <a:gd name="connsiteY0" fmla="*/ 0 h 71437"/>
              <a:gd name="connsiteX1" fmla="*/ 1332148 w 1332148"/>
              <a:gd name="connsiteY1" fmla="*/ 0 h 71437"/>
              <a:gd name="connsiteX2" fmla="*/ 900100 w 1332148"/>
              <a:gd name="connsiteY2" fmla="*/ 71437 h 71437"/>
              <a:gd name="connsiteX3" fmla="*/ 36004 w 1332148"/>
              <a:gd name="connsiteY3" fmla="*/ 71437 h 71437"/>
              <a:gd name="connsiteX4" fmla="*/ 0 w 1332148"/>
              <a:gd name="connsiteY4" fmla="*/ 0 h 71437"/>
              <a:gd name="connsiteX0" fmla="*/ 0 w 6516724"/>
              <a:gd name="connsiteY0" fmla="*/ 0 h 71437"/>
              <a:gd name="connsiteX1" fmla="*/ 6516724 w 6516724"/>
              <a:gd name="connsiteY1" fmla="*/ 0 h 71437"/>
              <a:gd name="connsiteX2" fmla="*/ 900100 w 6516724"/>
              <a:gd name="connsiteY2" fmla="*/ 71437 h 71437"/>
              <a:gd name="connsiteX3" fmla="*/ 36004 w 6516724"/>
              <a:gd name="connsiteY3" fmla="*/ 71437 h 71437"/>
              <a:gd name="connsiteX4" fmla="*/ 0 w 6516724"/>
              <a:gd name="connsiteY4" fmla="*/ 0 h 71437"/>
              <a:gd name="connsiteX0" fmla="*/ 0 w 6588732"/>
              <a:gd name="connsiteY0" fmla="*/ 0 h 71437"/>
              <a:gd name="connsiteX1" fmla="*/ 6516724 w 6588732"/>
              <a:gd name="connsiteY1" fmla="*/ 0 h 71437"/>
              <a:gd name="connsiteX2" fmla="*/ 6588732 w 6588732"/>
              <a:gd name="connsiteY2" fmla="*/ 71437 h 71437"/>
              <a:gd name="connsiteX3" fmla="*/ 36004 w 6588732"/>
              <a:gd name="connsiteY3" fmla="*/ 71437 h 71437"/>
              <a:gd name="connsiteX4" fmla="*/ 0 w 6588732"/>
              <a:gd name="connsiteY4" fmla="*/ 0 h 71437"/>
              <a:gd name="connsiteX0" fmla="*/ 0 w 8028892"/>
              <a:gd name="connsiteY0" fmla="*/ 0 h 71437"/>
              <a:gd name="connsiteX1" fmla="*/ 6516724 w 8028892"/>
              <a:gd name="connsiteY1" fmla="*/ 0 h 71437"/>
              <a:gd name="connsiteX2" fmla="*/ 8028892 w 8028892"/>
              <a:gd name="connsiteY2" fmla="*/ 71437 h 71437"/>
              <a:gd name="connsiteX3" fmla="*/ 36004 w 8028892"/>
              <a:gd name="connsiteY3" fmla="*/ 71437 h 71437"/>
              <a:gd name="connsiteX4" fmla="*/ 0 w 8028892"/>
              <a:gd name="connsiteY4" fmla="*/ 0 h 71437"/>
              <a:gd name="connsiteX0" fmla="*/ 0 w 8028892"/>
              <a:gd name="connsiteY0" fmla="*/ 0 h 71437"/>
              <a:gd name="connsiteX1" fmla="*/ 7992888 w 8028892"/>
              <a:gd name="connsiteY1" fmla="*/ 0 h 71437"/>
              <a:gd name="connsiteX2" fmla="*/ 8028892 w 8028892"/>
              <a:gd name="connsiteY2" fmla="*/ 71437 h 71437"/>
              <a:gd name="connsiteX3" fmla="*/ 36004 w 8028892"/>
              <a:gd name="connsiteY3" fmla="*/ 71437 h 71437"/>
              <a:gd name="connsiteX4" fmla="*/ 0 w 8028892"/>
              <a:gd name="connsiteY4" fmla="*/ 0 h 71437"/>
              <a:gd name="connsiteX0" fmla="*/ 72008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72008 w 7992888"/>
              <a:gd name="connsiteY4" fmla="*/ 0 h 71437"/>
              <a:gd name="connsiteX0" fmla="*/ 260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260 w 7992888"/>
              <a:gd name="connsiteY4" fmla="*/ 0 h 71437"/>
              <a:gd name="connsiteX0" fmla="*/ 337159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337159 w 7992888"/>
              <a:gd name="connsiteY4" fmla="*/ 0 h 71437"/>
              <a:gd name="connsiteX0" fmla="*/ 87 w 8072823"/>
              <a:gd name="connsiteY0" fmla="*/ 0 h 71437"/>
              <a:gd name="connsiteX1" fmla="*/ 8036819 w 8072823"/>
              <a:gd name="connsiteY1" fmla="*/ 0 h 71437"/>
              <a:gd name="connsiteX2" fmla="*/ 8072823 w 8072823"/>
              <a:gd name="connsiteY2" fmla="*/ 71437 h 71437"/>
              <a:gd name="connsiteX3" fmla="*/ 79935 w 8072823"/>
              <a:gd name="connsiteY3" fmla="*/ 71437 h 71437"/>
              <a:gd name="connsiteX4" fmla="*/ 87 w 8072823"/>
              <a:gd name="connsiteY4" fmla="*/ 0 h 71437"/>
              <a:gd name="connsiteX0" fmla="*/ 87 w 8022581"/>
              <a:gd name="connsiteY0" fmla="*/ 0 h 71437"/>
              <a:gd name="connsiteX1" fmla="*/ 7986577 w 8022581"/>
              <a:gd name="connsiteY1" fmla="*/ 0 h 71437"/>
              <a:gd name="connsiteX2" fmla="*/ 8022581 w 8022581"/>
              <a:gd name="connsiteY2" fmla="*/ 71437 h 71437"/>
              <a:gd name="connsiteX3" fmla="*/ 29693 w 8022581"/>
              <a:gd name="connsiteY3" fmla="*/ 71437 h 71437"/>
              <a:gd name="connsiteX4" fmla="*/ 87 w 8022581"/>
              <a:gd name="connsiteY4" fmla="*/ 0 h 71437"/>
              <a:gd name="connsiteX0" fmla="*/ 28320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28320 w 7992888"/>
              <a:gd name="connsiteY4" fmla="*/ 0 h 71437"/>
              <a:gd name="connsiteX0" fmla="*/ 87 w 8006030"/>
              <a:gd name="connsiteY0" fmla="*/ 0 h 71437"/>
              <a:gd name="connsiteX1" fmla="*/ 7970026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8006030"/>
              <a:gd name="connsiteY0" fmla="*/ 0 h 71437"/>
              <a:gd name="connsiteX1" fmla="*/ 7982797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8006030"/>
              <a:gd name="connsiteY0" fmla="*/ 0 h 71437"/>
              <a:gd name="connsiteX1" fmla="*/ 7802777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7802777"/>
              <a:gd name="connsiteY0" fmla="*/ 0 h 77704"/>
              <a:gd name="connsiteX1" fmla="*/ 7802777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87 w 7802777"/>
              <a:gd name="connsiteY0" fmla="*/ 0 h 77704"/>
              <a:gd name="connsiteX1" fmla="*/ 7766774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87 w 7802778"/>
              <a:gd name="connsiteY0" fmla="*/ 0 h 77704"/>
              <a:gd name="connsiteX1" fmla="*/ 7766774 w 7802778"/>
              <a:gd name="connsiteY1" fmla="*/ 0 h 77704"/>
              <a:gd name="connsiteX2" fmla="*/ 7802778 w 7802778"/>
              <a:gd name="connsiteY2" fmla="*/ 77704 h 77704"/>
              <a:gd name="connsiteX3" fmla="*/ 13142 w 7802778"/>
              <a:gd name="connsiteY3" fmla="*/ 71437 h 77704"/>
              <a:gd name="connsiteX4" fmla="*/ 87 w 7802778"/>
              <a:gd name="connsiteY4" fmla="*/ 0 h 77704"/>
              <a:gd name="connsiteX0" fmla="*/ 87 w 7802777"/>
              <a:gd name="connsiteY0" fmla="*/ 0 h 77704"/>
              <a:gd name="connsiteX1" fmla="*/ 7766774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23122 w 7789635"/>
              <a:gd name="connsiteY0" fmla="*/ 0 h 77704"/>
              <a:gd name="connsiteX1" fmla="*/ 7753632 w 7789635"/>
              <a:gd name="connsiteY1" fmla="*/ 0 h 77704"/>
              <a:gd name="connsiteX2" fmla="*/ 7789635 w 7789635"/>
              <a:gd name="connsiteY2" fmla="*/ 77704 h 77704"/>
              <a:gd name="connsiteX3" fmla="*/ 0 w 7789635"/>
              <a:gd name="connsiteY3" fmla="*/ 71437 h 77704"/>
              <a:gd name="connsiteX4" fmla="*/ 23122 w 7789635"/>
              <a:gd name="connsiteY4" fmla="*/ 0 h 77704"/>
              <a:gd name="connsiteX0" fmla="*/ 87 w 7766600"/>
              <a:gd name="connsiteY0" fmla="*/ 0 h 78811"/>
              <a:gd name="connsiteX1" fmla="*/ 7730597 w 7766600"/>
              <a:gd name="connsiteY1" fmla="*/ 0 h 78811"/>
              <a:gd name="connsiteX2" fmla="*/ 7766600 w 7766600"/>
              <a:gd name="connsiteY2" fmla="*/ 77704 h 78811"/>
              <a:gd name="connsiteX3" fmla="*/ 87 w 7766600"/>
              <a:gd name="connsiteY3" fmla="*/ 78811 h 78811"/>
              <a:gd name="connsiteX4" fmla="*/ 87 w 7766600"/>
              <a:gd name="connsiteY4" fmla="*/ 0 h 78811"/>
              <a:gd name="connsiteX0" fmla="*/ 87 w 8064722"/>
              <a:gd name="connsiteY0" fmla="*/ 0 h 78811"/>
              <a:gd name="connsiteX1" fmla="*/ 7730597 w 8064722"/>
              <a:gd name="connsiteY1" fmla="*/ 0 h 78811"/>
              <a:gd name="connsiteX2" fmla="*/ 8064722 w 8064722"/>
              <a:gd name="connsiteY2" fmla="*/ 78811 h 78811"/>
              <a:gd name="connsiteX3" fmla="*/ 87 w 8064722"/>
              <a:gd name="connsiteY3" fmla="*/ 78811 h 78811"/>
              <a:gd name="connsiteX4" fmla="*/ 87 w 8064722"/>
              <a:gd name="connsiteY4" fmla="*/ 0 h 78811"/>
              <a:gd name="connsiteX0" fmla="*/ 87 w 8028718"/>
              <a:gd name="connsiteY0" fmla="*/ 0 h 78811"/>
              <a:gd name="connsiteX1" fmla="*/ 7730597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8028718"/>
              <a:gd name="connsiteY0" fmla="*/ 0 h 78811"/>
              <a:gd name="connsiteX1" fmla="*/ 7992714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8028718"/>
              <a:gd name="connsiteY0" fmla="*/ 0 h 78811"/>
              <a:gd name="connsiteX1" fmla="*/ 7884702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7920706"/>
              <a:gd name="connsiteY0" fmla="*/ 0 h 78811"/>
              <a:gd name="connsiteX1" fmla="*/ 7884702 w 7920706"/>
              <a:gd name="connsiteY1" fmla="*/ 0 h 78811"/>
              <a:gd name="connsiteX2" fmla="*/ 7920706 w 7920706"/>
              <a:gd name="connsiteY2" fmla="*/ 78811 h 78811"/>
              <a:gd name="connsiteX3" fmla="*/ 87 w 7920706"/>
              <a:gd name="connsiteY3" fmla="*/ 78811 h 78811"/>
              <a:gd name="connsiteX4" fmla="*/ 87 w 7920706"/>
              <a:gd name="connsiteY4" fmla="*/ 0 h 78811"/>
              <a:gd name="connsiteX0" fmla="*/ 87 w 7884702"/>
              <a:gd name="connsiteY0" fmla="*/ 0 h 78811"/>
              <a:gd name="connsiteX1" fmla="*/ 7884702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84702"/>
              <a:gd name="connsiteY0" fmla="*/ 0 h 78811"/>
              <a:gd name="connsiteX1" fmla="*/ 7866291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84702"/>
              <a:gd name="connsiteY0" fmla="*/ 0 h 78811"/>
              <a:gd name="connsiteX1" fmla="*/ 7779839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11550"/>
              <a:gd name="connsiteY0" fmla="*/ 0 h 78811"/>
              <a:gd name="connsiteX1" fmla="*/ 7779839 w 7811550"/>
              <a:gd name="connsiteY1" fmla="*/ 0 h 78811"/>
              <a:gd name="connsiteX2" fmla="*/ 7811550 w 7811550"/>
              <a:gd name="connsiteY2" fmla="*/ 78811 h 78811"/>
              <a:gd name="connsiteX3" fmla="*/ 87 w 7811550"/>
              <a:gd name="connsiteY3" fmla="*/ 78811 h 78811"/>
              <a:gd name="connsiteX4" fmla="*/ 87 w 7811550"/>
              <a:gd name="connsiteY4" fmla="*/ 0 h 78811"/>
              <a:gd name="connsiteX0" fmla="*/ 87 w 7795694"/>
              <a:gd name="connsiteY0" fmla="*/ 0 h 78811"/>
              <a:gd name="connsiteX1" fmla="*/ 7779839 w 7795694"/>
              <a:gd name="connsiteY1" fmla="*/ 0 h 78811"/>
              <a:gd name="connsiteX2" fmla="*/ 7795694 w 7795694"/>
              <a:gd name="connsiteY2" fmla="*/ 78811 h 78811"/>
              <a:gd name="connsiteX3" fmla="*/ 87 w 7795694"/>
              <a:gd name="connsiteY3" fmla="*/ 78811 h 78811"/>
              <a:gd name="connsiteX4" fmla="*/ 87 w 7795694"/>
              <a:gd name="connsiteY4" fmla="*/ 0 h 7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694" h="78811">
                <a:moveTo>
                  <a:pt x="87" y="0"/>
                </a:moveTo>
                <a:lnTo>
                  <a:pt x="7779839" y="0"/>
                </a:lnTo>
                <a:lnTo>
                  <a:pt x="7795694" y="78811"/>
                </a:lnTo>
                <a:lnTo>
                  <a:pt x="87" y="78811"/>
                </a:lnTo>
                <a:cubicBezTo>
                  <a:pt x="174" y="54999"/>
                  <a:pt x="0" y="23812"/>
                  <a:pt x="8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04000" y="1008000"/>
            <a:ext cx="5328000" cy="378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14" y="0"/>
            <a:ext cx="862586" cy="208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00" y="1008000"/>
            <a:ext cx="7776000" cy="37800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9" name="TextBox 14"/>
          <p:cNvSpPr txBox="1"/>
          <p:nvPr/>
        </p:nvSpPr>
        <p:spPr>
          <a:xfrm>
            <a:off x="1008000" y="4896000"/>
            <a:ext cx="1440000" cy="144000"/>
          </a:xfrm>
          <a:prstGeom prst="rect">
            <a:avLst/>
          </a:prstGeom>
          <a:noFill/>
        </p:spPr>
        <p:txBody>
          <a:bodyPr wrap="square" lIns="0" tIns="0" rIns="0" bIns="1080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© </a:t>
            </a:r>
            <a:r>
              <a:rPr kumimoji="0" lang="nl-NL" sz="800" b="0" i="0" u="none" strike="noStrike" kern="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Vlerick</a:t>
            </a: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 Business School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53B-BCD3-424D-A572-52A8E7A5E3F7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504000" y="4896000"/>
            <a:ext cx="432000" cy="144000"/>
          </a:xfrm>
          <a:prstGeom prst="rect">
            <a:avLst/>
          </a:prstGeom>
        </p:spPr>
        <p:txBody>
          <a:bodyPr/>
          <a:lstStyle/>
          <a:p>
            <a:fld id="{88111CD4-BDB2-4222-90D8-6204315E5A7B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672000" y="4896000"/>
            <a:ext cx="4680000" cy="14400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504000" y="828000"/>
            <a:ext cx="7776000" cy="28800"/>
          </a:xfrm>
          <a:custGeom>
            <a:avLst/>
            <a:gdLst>
              <a:gd name="connsiteX0" fmla="*/ 0 w 864096"/>
              <a:gd name="connsiteY0" fmla="*/ 0 h 71437"/>
              <a:gd name="connsiteX1" fmla="*/ 864096 w 864096"/>
              <a:gd name="connsiteY1" fmla="*/ 0 h 71437"/>
              <a:gd name="connsiteX2" fmla="*/ 864096 w 864096"/>
              <a:gd name="connsiteY2" fmla="*/ 71437 h 71437"/>
              <a:gd name="connsiteX3" fmla="*/ 0 w 864096"/>
              <a:gd name="connsiteY3" fmla="*/ 71437 h 71437"/>
              <a:gd name="connsiteX4" fmla="*/ 0 w 864096"/>
              <a:gd name="connsiteY4" fmla="*/ 0 h 71437"/>
              <a:gd name="connsiteX0" fmla="*/ 36004 w 900100"/>
              <a:gd name="connsiteY0" fmla="*/ 0 h 71437"/>
              <a:gd name="connsiteX1" fmla="*/ 900100 w 900100"/>
              <a:gd name="connsiteY1" fmla="*/ 0 h 71437"/>
              <a:gd name="connsiteX2" fmla="*/ 900100 w 900100"/>
              <a:gd name="connsiteY2" fmla="*/ 71437 h 71437"/>
              <a:gd name="connsiteX3" fmla="*/ 0 w 900100"/>
              <a:gd name="connsiteY3" fmla="*/ 71437 h 71437"/>
              <a:gd name="connsiteX4" fmla="*/ 36004 w 900100"/>
              <a:gd name="connsiteY4" fmla="*/ 0 h 71437"/>
              <a:gd name="connsiteX0" fmla="*/ 36004 w 900100"/>
              <a:gd name="connsiteY0" fmla="*/ 0 h 71437"/>
              <a:gd name="connsiteX1" fmla="*/ 900100 w 900100"/>
              <a:gd name="connsiteY1" fmla="*/ 0 h 71437"/>
              <a:gd name="connsiteX2" fmla="*/ 864096 w 900100"/>
              <a:gd name="connsiteY2" fmla="*/ 71437 h 71437"/>
              <a:gd name="connsiteX3" fmla="*/ 0 w 900100"/>
              <a:gd name="connsiteY3" fmla="*/ 71437 h 71437"/>
              <a:gd name="connsiteX4" fmla="*/ 36004 w 900100"/>
              <a:gd name="connsiteY4" fmla="*/ 0 h 71437"/>
              <a:gd name="connsiteX0" fmla="*/ 36004 w 936104"/>
              <a:gd name="connsiteY0" fmla="*/ 0 h 71437"/>
              <a:gd name="connsiteX1" fmla="*/ 900100 w 936104"/>
              <a:gd name="connsiteY1" fmla="*/ 0 h 71437"/>
              <a:gd name="connsiteX2" fmla="*/ 936104 w 936104"/>
              <a:gd name="connsiteY2" fmla="*/ 71437 h 71437"/>
              <a:gd name="connsiteX3" fmla="*/ 0 w 936104"/>
              <a:gd name="connsiteY3" fmla="*/ 71437 h 71437"/>
              <a:gd name="connsiteX4" fmla="*/ 36004 w 936104"/>
              <a:gd name="connsiteY4" fmla="*/ 0 h 71437"/>
              <a:gd name="connsiteX0" fmla="*/ 0 w 900100"/>
              <a:gd name="connsiteY0" fmla="*/ 0 h 71437"/>
              <a:gd name="connsiteX1" fmla="*/ 864096 w 900100"/>
              <a:gd name="connsiteY1" fmla="*/ 0 h 71437"/>
              <a:gd name="connsiteX2" fmla="*/ 900100 w 900100"/>
              <a:gd name="connsiteY2" fmla="*/ 71437 h 71437"/>
              <a:gd name="connsiteX3" fmla="*/ 36004 w 900100"/>
              <a:gd name="connsiteY3" fmla="*/ 71437 h 71437"/>
              <a:gd name="connsiteX4" fmla="*/ 0 w 900100"/>
              <a:gd name="connsiteY4" fmla="*/ 0 h 71437"/>
              <a:gd name="connsiteX0" fmla="*/ 0 w 1332148"/>
              <a:gd name="connsiteY0" fmla="*/ 0 h 71437"/>
              <a:gd name="connsiteX1" fmla="*/ 1332148 w 1332148"/>
              <a:gd name="connsiteY1" fmla="*/ 0 h 71437"/>
              <a:gd name="connsiteX2" fmla="*/ 900100 w 1332148"/>
              <a:gd name="connsiteY2" fmla="*/ 71437 h 71437"/>
              <a:gd name="connsiteX3" fmla="*/ 36004 w 1332148"/>
              <a:gd name="connsiteY3" fmla="*/ 71437 h 71437"/>
              <a:gd name="connsiteX4" fmla="*/ 0 w 1332148"/>
              <a:gd name="connsiteY4" fmla="*/ 0 h 71437"/>
              <a:gd name="connsiteX0" fmla="*/ 0 w 6516724"/>
              <a:gd name="connsiteY0" fmla="*/ 0 h 71437"/>
              <a:gd name="connsiteX1" fmla="*/ 6516724 w 6516724"/>
              <a:gd name="connsiteY1" fmla="*/ 0 h 71437"/>
              <a:gd name="connsiteX2" fmla="*/ 900100 w 6516724"/>
              <a:gd name="connsiteY2" fmla="*/ 71437 h 71437"/>
              <a:gd name="connsiteX3" fmla="*/ 36004 w 6516724"/>
              <a:gd name="connsiteY3" fmla="*/ 71437 h 71437"/>
              <a:gd name="connsiteX4" fmla="*/ 0 w 6516724"/>
              <a:gd name="connsiteY4" fmla="*/ 0 h 71437"/>
              <a:gd name="connsiteX0" fmla="*/ 0 w 6588732"/>
              <a:gd name="connsiteY0" fmla="*/ 0 h 71437"/>
              <a:gd name="connsiteX1" fmla="*/ 6516724 w 6588732"/>
              <a:gd name="connsiteY1" fmla="*/ 0 h 71437"/>
              <a:gd name="connsiteX2" fmla="*/ 6588732 w 6588732"/>
              <a:gd name="connsiteY2" fmla="*/ 71437 h 71437"/>
              <a:gd name="connsiteX3" fmla="*/ 36004 w 6588732"/>
              <a:gd name="connsiteY3" fmla="*/ 71437 h 71437"/>
              <a:gd name="connsiteX4" fmla="*/ 0 w 6588732"/>
              <a:gd name="connsiteY4" fmla="*/ 0 h 71437"/>
              <a:gd name="connsiteX0" fmla="*/ 0 w 8028892"/>
              <a:gd name="connsiteY0" fmla="*/ 0 h 71437"/>
              <a:gd name="connsiteX1" fmla="*/ 6516724 w 8028892"/>
              <a:gd name="connsiteY1" fmla="*/ 0 h 71437"/>
              <a:gd name="connsiteX2" fmla="*/ 8028892 w 8028892"/>
              <a:gd name="connsiteY2" fmla="*/ 71437 h 71437"/>
              <a:gd name="connsiteX3" fmla="*/ 36004 w 8028892"/>
              <a:gd name="connsiteY3" fmla="*/ 71437 h 71437"/>
              <a:gd name="connsiteX4" fmla="*/ 0 w 8028892"/>
              <a:gd name="connsiteY4" fmla="*/ 0 h 71437"/>
              <a:gd name="connsiteX0" fmla="*/ 0 w 8028892"/>
              <a:gd name="connsiteY0" fmla="*/ 0 h 71437"/>
              <a:gd name="connsiteX1" fmla="*/ 7992888 w 8028892"/>
              <a:gd name="connsiteY1" fmla="*/ 0 h 71437"/>
              <a:gd name="connsiteX2" fmla="*/ 8028892 w 8028892"/>
              <a:gd name="connsiteY2" fmla="*/ 71437 h 71437"/>
              <a:gd name="connsiteX3" fmla="*/ 36004 w 8028892"/>
              <a:gd name="connsiteY3" fmla="*/ 71437 h 71437"/>
              <a:gd name="connsiteX4" fmla="*/ 0 w 8028892"/>
              <a:gd name="connsiteY4" fmla="*/ 0 h 71437"/>
              <a:gd name="connsiteX0" fmla="*/ 72008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72008 w 7992888"/>
              <a:gd name="connsiteY4" fmla="*/ 0 h 71437"/>
              <a:gd name="connsiteX0" fmla="*/ 260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260 w 7992888"/>
              <a:gd name="connsiteY4" fmla="*/ 0 h 71437"/>
              <a:gd name="connsiteX0" fmla="*/ 337159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337159 w 7992888"/>
              <a:gd name="connsiteY4" fmla="*/ 0 h 71437"/>
              <a:gd name="connsiteX0" fmla="*/ 87 w 8072823"/>
              <a:gd name="connsiteY0" fmla="*/ 0 h 71437"/>
              <a:gd name="connsiteX1" fmla="*/ 8036819 w 8072823"/>
              <a:gd name="connsiteY1" fmla="*/ 0 h 71437"/>
              <a:gd name="connsiteX2" fmla="*/ 8072823 w 8072823"/>
              <a:gd name="connsiteY2" fmla="*/ 71437 h 71437"/>
              <a:gd name="connsiteX3" fmla="*/ 79935 w 8072823"/>
              <a:gd name="connsiteY3" fmla="*/ 71437 h 71437"/>
              <a:gd name="connsiteX4" fmla="*/ 87 w 8072823"/>
              <a:gd name="connsiteY4" fmla="*/ 0 h 71437"/>
              <a:gd name="connsiteX0" fmla="*/ 87 w 8022581"/>
              <a:gd name="connsiteY0" fmla="*/ 0 h 71437"/>
              <a:gd name="connsiteX1" fmla="*/ 7986577 w 8022581"/>
              <a:gd name="connsiteY1" fmla="*/ 0 h 71437"/>
              <a:gd name="connsiteX2" fmla="*/ 8022581 w 8022581"/>
              <a:gd name="connsiteY2" fmla="*/ 71437 h 71437"/>
              <a:gd name="connsiteX3" fmla="*/ 29693 w 8022581"/>
              <a:gd name="connsiteY3" fmla="*/ 71437 h 71437"/>
              <a:gd name="connsiteX4" fmla="*/ 87 w 8022581"/>
              <a:gd name="connsiteY4" fmla="*/ 0 h 71437"/>
              <a:gd name="connsiteX0" fmla="*/ 28320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28320 w 7992888"/>
              <a:gd name="connsiteY4" fmla="*/ 0 h 71437"/>
              <a:gd name="connsiteX0" fmla="*/ 87 w 8006030"/>
              <a:gd name="connsiteY0" fmla="*/ 0 h 71437"/>
              <a:gd name="connsiteX1" fmla="*/ 7970026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8006030"/>
              <a:gd name="connsiteY0" fmla="*/ 0 h 71437"/>
              <a:gd name="connsiteX1" fmla="*/ 7982797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8006030"/>
              <a:gd name="connsiteY0" fmla="*/ 0 h 71437"/>
              <a:gd name="connsiteX1" fmla="*/ 7802777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7802777"/>
              <a:gd name="connsiteY0" fmla="*/ 0 h 77704"/>
              <a:gd name="connsiteX1" fmla="*/ 7802777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87 w 7802777"/>
              <a:gd name="connsiteY0" fmla="*/ 0 h 77704"/>
              <a:gd name="connsiteX1" fmla="*/ 7766774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87 w 7802778"/>
              <a:gd name="connsiteY0" fmla="*/ 0 h 77704"/>
              <a:gd name="connsiteX1" fmla="*/ 7766774 w 7802778"/>
              <a:gd name="connsiteY1" fmla="*/ 0 h 77704"/>
              <a:gd name="connsiteX2" fmla="*/ 7802778 w 7802778"/>
              <a:gd name="connsiteY2" fmla="*/ 77704 h 77704"/>
              <a:gd name="connsiteX3" fmla="*/ 13142 w 7802778"/>
              <a:gd name="connsiteY3" fmla="*/ 71437 h 77704"/>
              <a:gd name="connsiteX4" fmla="*/ 87 w 7802778"/>
              <a:gd name="connsiteY4" fmla="*/ 0 h 77704"/>
              <a:gd name="connsiteX0" fmla="*/ 87 w 7802777"/>
              <a:gd name="connsiteY0" fmla="*/ 0 h 77704"/>
              <a:gd name="connsiteX1" fmla="*/ 7766774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23122 w 7789635"/>
              <a:gd name="connsiteY0" fmla="*/ 0 h 77704"/>
              <a:gd name="connsiteX1" fmla="*/ 7753632 w 7789635"/>
              <a:gd name="connsiteY1" fmla="*/ 0 h 77704"/>
              <a:gd name="connsiteX2" fmla="*/ 7789635 w 7789635"/>
              <a:gd name="connsiteY2" fmla="*/ 77704 h 77704"/>
              <a:gd name="connsiteX3" fmla="*/ 0 w 7789635"/>
              <a:gd name="connsiteY3" fmla="*/ 71437 h 77704"/>
              <a:gd name="connsiteX4" fmla="*/ 23122 w 7789635"/>
              <a:gd name="connsiteY4" fmla="*/ 0 h 77704"/>
              <a:gd name="connsiteX0" fmla="*/ 87 w 7766600"/>
              <a:gd name="connsiteY0" fmla="*/ 0 h 78811"/>
              <a:gd name="connsiteX1" fmla="*/ 7730597 w 7766600"/>
              <a:gd name="connsiteY1" fmla="*/ 0 h 78811"/>
              <a:gd name="connsiteX2" fmla="*/ 7766600 w 7766600"/>
              <a:gd name="connsiteY2" fmla="*/ 77704 h 78811"/>
              <a:gd name="connsiteX3" fmla="*/ 87 w 7766600"/>
              <a:gd name="connsiteY3" fmla="*/ 78811 h 78811"/>
              <a:gd name="connsiteX4" fmla="*/ 87 w 7766600"/>
              <a:gd name="connsiteY4" fmla="*/ 0 h 78811"/>
              <a:gd name="connsiteX0" fmla="*/ 87 w 8064722"/>
              <a:gd name="connsiteY0" fmla="*/ 0 h 78811"/>
              <a:gd name="connsiteX1" fmla="*/ 7730597 w 8064722"/>
              <a:gd name="connsiteY1" fmla="*/ 0 h 78811"/>
              <a:gd name="connsiteX2" fmla="*/ 8064722 w 8064722"/>
              <a:gd name="connsiteY2" fmla="*/ 78811 h 78811"/>
              <a:gd name="connsiteX3" fmla="*/ 87 w 8064722"/>
              <a:gd name="connsiteY3" fmla="*/ 78811 h 78811"/>
              <a:gd name="connsiteX4" fmla="*/ 87 w 8064722"/>
              <a:gd name="connsiteY4" fmla="*/ 0 h 78811"/>
              <a:gd name="connsiteX0" fmla="*/ 87 w 8028718"/>
              <a:gd name="connsiteY0" fmla="*/ 0 h 78811"/>
              <a:gd name="connsiteX1" fmla="*/ 7730597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8028718"/>
              <a:gd name="connsiteY0" fmla="*/ 0 h 78811"/>
              <a:gd name="connsiteX1" fmla="*/ 7992714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8028718"/>
              <a:gd name="connsiteY0" fmla="*/ 0 h 78811"/>
              <a:gd name="connsiteX1" fmla="*/ 7884702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7920706"/>
              <a:gd name="connsiteY0" fmla="*/ 0 h 78811"/>
              <a:gd name="connsiteX1" fmla="*/ 7884702 w 7920706"/>
              <a:gd name="connsiteY1" fmla="*/ 0 h 78811"/>
              <a:gd name="connsiteX2" fmla="*/ 7920706 w 7920706"/>
              <a:gd name="connsiteY2" fmla="*/ 78811 h 78811"/>
              <a:gd name="connsiteX3" fmla="*/ 87 w 7920706"/>
              <a:gd name="connsiteY3" fmla="*/ 78811 h 78811"/>
              <a:gd name="connsiteX4" fmla="*/ 87 w 7920706"/>
              <a:gd name="connsiteY4" fmla="*/ 0 h 78811"/>
              <a:gd name="connsiteX0" fmla="*/ 87 w 7884702"/>
              <a:gd name="connsiteY0" fmla="*/ 0 h 78811"/>
              <a:gd name="connsiteX1" fmla="*/ 7884702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84702"/>
              <a:gd name="connsiteY0" fmla="*/ 0 h 78811"/>
              <a:gd name="connsiteX1" fmla="*/ 7866291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84702"/>
              <a:gd name="connsiteY0" fmla="*/ 0 h 78811"/>
              <a:gd name="connsiteX1" fmla="*/ 7779839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11550"/>
              <a:gd name="connsiteY0" fmla="*/ 0 h 78811"/>
              <a:gd name="connsiteX1" fmla="*/ 7779839 w 7811550"/>
              <a:gd name="connsiteY1" fmla="*/ 0 h 78811"/>
              <a:gd name="connsiteX2" fmla="*/ 7811550 w 7811550"/>
              <a:gd name="connsiteY2" fmla="*/ 78811 h 78811"/>
              <a:gd name="connsiteX3" fmla="*/ 87 w 7811550"/>
              <a:gd name="connsiteY3" fmla="*/ 78811 h 78811"/>
              <a:gd name="connsiteX4" fmla="*/ 87 w 7811550"/>
              <a:gd name="connsiteY4" fmla="*/ 0 h 78811"/>
              <a:gd name="connsiteX0" fmla="*/ 87 w 7795694"/>
              <a:gd name="connsiteY0" fmla="*/ 0 h 78811"/>
              <a:gd name="connsiteX1" fmla="*/ 7779839 w 7795694"/>
              <a:gd name="connsiteY1" fmla="*/ 0 h 78811"/>
              <a:gd name="connsiteX2" fmla="*/ 7795694 w 7795694"/>
              <a:gd name="connsiteY2" fmla="*/ 78811 h 78811"/>
              <a:gd name="connsiteX3" fmla="*/ 87 w 7795694"/>
              <a:gd name="connsiteY3" fmla="*/ 78811 h 78811"/>
              <a:gd name="connsiteX4" fmla="*/ 87 w 7795694"/>
              <a:gd name="connsiteY4" fmla="*/ 0 h 7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694" h="78811">
                <a:moveTo>
                  <a:pt x="87" y="0"/>
                </a:moveTo>
                <a:lnTo>
                  <a:pt x="7779839" y="0"/>
                </a:lnTo>
                <a:lnTo>
                  <a:pt x="7795694" y="78811"/>
                </a:lnTo>
                <a:lnTo>
                  <a:pt x="87" y="78811"/>
                </a:lnTo>
                <a:cubicBezTo>
                  <a:pt x="174" y="54999"/>
                  <a:pt x="0" y="23812"/>
                  <a:pt x="8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>
            <a:off x="3780058" y="-220442"/>
            <a:ext cx="8640000" cy="2087884"/>
            <a:chOff x="504000" y="0"/>
            <a:chExt cx="8640000" cy="208788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414" y="0"/>
              <a:ext cx="862586" cy="2087884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 userDrawn="1"/>
          </p:nvSpPr>
          <p:spPr>
            <a:xfrm>
              <a:off x="504000" y="828000"/>
              <a:ext cx="7776000" cy="28800"/>
            </a:xfrm>
            <a:custGeom>
              <a:avLst/>
              <a:gdLst>
                <a:gd name="connsiteX0" fmla="*/ 0 w 864096"/>
                <a:gd name="connsiteY0" fmla="*/ 0 h 71437"/>
                <a:gd name="connsiteX1" fmla="*/ 864096 w 864096"/>
                <a:gd name="connsiteY1" fmla="*/ 0 h 71437"/>
                <a:gd name="connsiteX2" fmla="*/ 864096 w 864096"/>
                <a:gd name="connsiteY2" fmla="*/ 71437 h 71437"/>
                <a:gd name="connsiteX3" fmla="*/ 0 w 864096"/>
                <a:gd name="connsiteY3" fmla="*/ 71437 h 71437"/>
                <a:gd name="connsiteX4" fmla="*/ 0 w 864096"/>
                <a:gd name="connsiteY4" fmla="*/ 0 h 71437"/>
                <a:gd name="connsiteX0" fmla="*/ 36004 w 900100"/>
                <a:gd name="connsiteY0" fmla="*/ 0 h 71437"/>
                <a:gd name="connsiteX1" fmla="*/ 900100 w 900100"/>
                <a:gd name="connsiteY1" fmla="*/ 0 h 71437"/>
                <a:gd name="connsiteX2" fmla="*/ 900100 w 900100"/>
                <a:gd name="connsiteY2" fmla="*/ 71437 h 71437"/>
                <a:gd name="connsiteX3" fmla="*/ 0 w 900100"/>
                <a:gd name="connsiteY3" fmla="*/ 71437 h 71437"/>
                <a:gd name="connsiteX4" fmla="*/ 36004 w 900100"/>
                <a:gd name="connsiteY4" fmla="*/ 0 h 71437"/>
                <a:gd name="connsiteX0" fmla="*/ 36004 w 900100"/>
                <a:gd name="connsiteY0" fmla="*/ 0 h 71437"/>
                <a:gd name="connsiteX1" fmla="*/ 900100 w 900100"/>
                <a:gd name="connsiteY1" fmla="*/ 0 h 71437"/>
                <a:gd name="connsiteX2" fmla="*/ 864096 w 900100"/>
                <a:gd name="connsiteY2" fmla="*/ 71437 h 71437"/>
                <a:gd name="connsiteX3" fmla="*/ 0 w 900100"/>
                <a:gd name="connsiteY3" fmla="*/ 71437 h 71437"/>
                <a:gd name="connsiteX4" fmla="*/ 36004 w 900100"/>
                <a:gd name="connsiteY4" fmla="*/ 0 h 71437"/>
                <a:gd name="connsiteX0" fmla="*/ 36004 w 936104"/>
                <a:gd name="connsiteY0" fmla="*/ 0 h 71437"/>
                <a:gd name="connsiteX1" fmla="*/ 900100 w 936104"/>
                <a:gd name="connsiteY1" fmla="*/ 0 h 71437"/>
                <a:gd name="connsiteX2" fmla="*/ 936104 w 936104"/>
                <a:gd name="connsiteY2" fmla="*/ 71437 h 71437"/>
                <a:gd name="connsiteX3" fmla="*/ 0 w 936104"/>
                <a:gd name="connsiteY3" fmla="*/ 71437 h 71437"/>
                <a:gd name="connsiteX4" fmla="*/ 36004 w 936104"/>
                <a:gd name="connsiteY4" fmla="*/ 0 h 71437"/>
                <a:gd name="connsiteX0" fmla="*/ 0 w 900100"/>
                <a:gd name="connsiteY0" fmla="*/ 0 h 71437"/>
                <a:gd name="connsiteX1" fmla="*/ 864096 w 900100"/>
                <a:gd name="connsiteY1" fmla="*/ 0 h 71437"/>
                <a:gd name="connsiteX2" fmla="*/ 900100 w 900100"/>
                <a:gd name="connsiteY2" fmla="*/ 71437 h 71437"/>
                <a:gd name="connsiteX3" fmla="*/ 36004 w 900100"/>
                <a:gd name="connsiteY3" fmla="*/ 71437 h 71437"/>
                <a:gd name="connsiteX4" fmla="*/ 0 w 900100"/>
                <a:gd name="connsiteY4" fmla="*/ 0 h 71437"/>
                <a:gd name="connsiteX0" fmla="*/ 0 w 1332148"/>
                <a:gd name="connsiteY0" fmla="*/ 0 h 71437"/>
                <a:gd name="connsiteX1" fmla="*/ 1332148 w 1332148"/>
                <a:gd name="connsiteY1" fmla="*/ 0 h 71437"/>
                <a:gd name="connsiteX2" fmla="*/ 900100 w 1332148"/>
                <a:gd name="connsiteY2" fmla="*/ 71437 h 71437"/>
                <a:gd name="connsiteX3" fmla="*/ 36004 w 1332148"/>
                <a:gd name="connsiteY3" fmla="*/ 71437 h 71437"/>
                <a:gd name="connsiteX4" fmla="*/ 0 w 1332148"/>
                <a:gd name="connsiteY4" fmla="*/ 0 h 71437"/>
                <a:gd name="connsiteX0" fmla="*/ 0 w 6516724"/>
                <a:gd name="connsiteY0" fmla="*/ 0 h 71437"/>
                <a:gd name="connsiteX1" fmla="*/ 6516724 w 6516724"/>
                <a:gd name="connsiteY1" fmla="*/ 0 h 71437"/>
                <a:gd name="connsiteX2" fmla="*/ 900100 w 6516724"/>
                <a:gd name="connsiteY2" fmla="*/ 71437 h 71437"/>
                <a:gd name="connsiteX3" fmla="*/ 36004 w 6516724"/>
                <a:gd name="connsiteY3" fmla="*/ 71437 h 71437"/>
                <a:gd name="connsiteX4" fmla="*/ 0 w 6516724"/>
                <a:gd name="connsiteY4" fmla="*/ 0 h 71437"/>
                <a:gd name="connsiteX0" fmla="*/ 0 w 6588732"/>
                <a:gd name="connsiteY0" fmla="*/ 0 h 71437"/>
                <a:gd name="connsiteX1" fmla="*/ 6516724 w 6588732"/>
                <a:gd name="connsiteY1" fmla="*/ 0 h 71437"/>
                <a:gd name="connsiteX2" fmla="*/ 6588732 w 6588732"/>
                <a:gd name="connsiteY2" fmla="*/ 71437 h 71437"/>
                <a:gd name="connsiteX3" fmla="*/ 36004 w 6588732"/>
                <a:gd name="connsiteY3" fmla="*/ 71437 h 71437"/>
                <a:gd name="connsiteX4" fmla="*/ 0 w 6588732"/>
                <a:gd name="connsiteY4" fmla="*/ 0 h 71437"/>
                <a:gd name="connsiteX0" fmla="*/ 0 w 8028892"/>
                <a:gd name="connsiteY0" fmla="*/ 0 h 71437"/>
                <a:gd name="connsiteX1" fmla="*/ 6516724 w 8028892"/>
                <a:gd name="connsiteY1" fmla="*/ 0 h 71437"/>
                <a:gd name="connsiteX2" fmla="*/ 8028892 w 8028892"/>
                <a:gd name="connsiteY2" fmla="*/ 71437 h 71437"/>
                <a:gd name="connsiteX3" fmla="*/ 36004 w 8028892"/>
                <a:gd name="connsiteY3" fmla="*/ 71437 h 71437"/>
                <a:gd name="connsiteX4" fmla="*/ 0 w 8028892"/>
                <a:gd name="connsiteY4" fmla="*/ 0 h 71437"/>
                <a:gd name="connsiteX0" fmla="*/ 0 w 8028892"/>
                <a:gd name="connsiteY0" fmla="*/ 0 h 71437"/>
                <a:gd name="connsiteX1" fmla="*/ 7992888 w 8028892"/>
                <a:gd name="connsiteY1" fmla="*/ 0 h 71437"/>
                <a:gd name="connsiteX2" fmla="*/ 8028892 w 8028892"/>
                <a:gd name="connsiteY2" fmla="*/ 71437 h 71437"/>
                <a:gd name="connsiteX3" fmla="*/ 36004 w 8028892"/>
                <a:gd name="connsiteY3" fmla="*/ 71437 h 71437"/>
                <a:gd name="connsiteX4" fmla="*/ 0 w 8028892"/>
                <a:gd name="connsiteY4" fmla="*/ 0 h 71437"/>
                <a:gd name="connsiteX0" fmla="*/ 72008 w 7992888"/>
                <a:gd name="connsiteY0" fmla="*/ 0 h 71437"/>
                <a:gd name="connsiteX1" fmla="*/ 7956884 w 7992888"/>
                <a:gd name="connsiteY1" fmla="*/ 0 h 71437"/>
                <a:gd name="connsiteX2" fmla="*/ 7992888 w 7992888"/>
                <a:gd name="connsiteY2" fmla="*/ 71437 h 71437"/>
                <a:gd name="connsiteX3" fmla="*/ 0 w 7992888"/>
                <a:gd name="connsiteY3" fmla="*/ 71437 h 71437"/>
                <a:gd name="connsiteX4" fmla="*/ 72008 w 7992888"/>
                <a:gd name="connsiteY4" fmla="*/ 0 h 71437"/>
                <a:gd name="connsiteX0" fmla="*/ 260 w 7992888"/>
                <a:gd name="connsiteY0" fmla="*/ 0 h 71437"/>
                <a:gd name="connsiteX1" fmla="*/ 7956884 w 7992888"/>
                <a:gd name="connsiteY1" fmla="*/ 0 h 71437"/>
                <a:gd name="connsiteX2" fmla="*/ 7992888 w 7992888"/>
                <a:gd name="connsiteY2" fmla="*/ 71437 h 71437"/>
                <a:gd name="connsiteX3" fmla="*/ 0 w 7992888"/>
                <a:gd name="connsiteY3" fmla="*/ 71437 h 71437"/>
                <a:gd name="connsiteX4" fmla="*/ 260 w 7992888"/>
                <a:gd name="connsiteY4" fmla="*/ 0 h 71437"/>
                <a:gd name="connsiteX0" fmla="*/ 337159 w 7992888"/>
                <a:gd name="connsiteY0" fmla="*/ 0 h 71437"/>
                <a:gd name="connsiteX1" fmla="*/ 7956884 w 7992888"/>
                <a:gd name="connsiteY1" fmla="*/ 0 h 71437"/>
                <a:gd name="connsiteX2" fmla="*/ 7992888 w 7992888"/>
                <a:gd name="connsiteY2" fmla="*/ 71437 h 71437"/>
                <a:gd name="connsiteX3" fmla="*/ 0 w 7992888"/>
                <a:gd name="connsiteY3" fmla="*/ 71437 h 71437"/>
                <a:gd name="connsiteX4" fmla="*/ 337159 w 7992888"/>
                <a:gd name="connsiteY4" fmla="*/ 0 h 71437"/>
                <a:gd name="connsiteX0" fmla="*/ 87 w 8072823"/>
                <a:gd name="connsiteY0" fmla="*/ 0 h 71437"/>
                <a:gd name="connsiteX1" fmla="*/ 8036819 w 8072823"/>
                <a:gd name="connsiteY1" fmla="*/ 0 h 71437"/>
                <a:gd name="connsiteX2" fmla="*/ 8072823 w 8072823"/>
                <a:gd name="connsiteY2" fmla="*/ 71437 h 71437"/>
                <a:gd name="connsiteX3" fmla="*/ 79935 w 8072823"/>
                <a:gd name="connsiteY3" fmla="*/ 71437 h 71437"/>
                <a:gd name="connsiteX4" fmla="*/ 87 w 8072823"/>
                <a:gd name="connsiteY4" fmla="*/ 0 h 71437"/>
                <a:gd name="connsiteX0" fmla="*/ 87 w 8022581"/>
                <a:gd name="connsiteY0" fmla="*/ 0 h 71437"/>
                <a:gd name="connsiteX1" fmla="*/ 7986577 w 8022581"/>
                <a:gd name="connsiteY1" fmla="*/ 0 h 71437"/>
                <a:gd name="connsiteX2" fmla="*/ 8022581 w 8022581"/>
                <a:gd name="connsiteY2" fmla="*/ 71437 h 71437"/>
                <a:gd name="connsiteX3" fmla="*/ 29693 w 8022581"/>
                <a:gd name="connsiteY3" fmla="*/ 71437 h 71437"/>
                <a:gd name="connsiteX4" fmla="*/ 87 w 8022581"/>
                <a:gd name="connsiteY4" fmla="*/ 0 h 71437"/>
                <a:gd name="connsiteX0" fmla="*/ 28320 w 7992888"/>
                <a:gd name="connsiteY0" fmla="*/ 0 h 71437"/>
                <a:gd name="connsiteX1" fmla="*/ 7956884 w 7992888"/>
                <a:gd name="connsiteY1" fmla="*/ 0 h 71437"/>
                <a:gd name="connsiteX2" fmla="*/ 7992888 w 7992888"/>
                <a:gd name="connsiteY2" fmla="*/ 71437 h 71437"/>
                <a:gd name="connsiteX3" fmla="*/ 0 w 7992888"/>
                <a:gd name="connsiteY3" fmla="*/ 71437 h 71437"/>
                <a:gd name="connsiteX4" fmla="*/ 28320 w 7992888"/>
                <a:gd name="connsiteY4" fmla="*/ 0 h 71437"/>
                <a:gd name="connsiteX0" fmla="*/ 87 w 8006030"/>
                <a:gd name="connsiteY0" fmla="*/ 0 h 71437"/>
                <a:gd name="connsiteX1" fmla="*/ 7970026 w 8006030"/>
                <a:gd name="connsiteY1" fmla="*/ 0 h 71437"/>
                <a:gd name="connsiteX2" fmla="*/ 8006030 w 8006030"/>
                <a:gd name="connsiteY2" fmla="*/ 71437 h 71437"/>
                <a:gd name="connsiteX3" fmla="*/ 13142 w 8006030"/>
                <a:gd name="connsiteY3" fmla="*/ 71437 h 71437"/>
                <a:gd name="connsiteX4" fmla="*/ 87 w 8006030"/>
                <a:gd name="connsiteY4" fmla="*/ 0 h 71437"/>
                <a:gd name="connsiteX0" fmla="*/ 87 w 8006030"/>
                <a:gd name="connsiteY0" fmla="*/ 0 h 71437"/>
                <a:gd name="connsiteX1" fmla="*/ 7982797 w 8006030"/>
                <a:gd name="connsiteY1" fmla="*/ 0 h 71437"/>
                <a:gd name="connsiteX2" fmla="*/ 8006030 w 8006030"/>
                <a:gd name="connsiteY2" fmla="*/ 71437 h 71437"/>
                <a:gd name="connsiteX3" fmla="*/ 13142 w 8006030"/>
                <a:gd name="connsiteY3" fmla="*/ 71437 h 71437"/>
                <a:gd name="connsiteX4" fmla="*/ 87 w 8006030"/>
                <a:gd name="connsiteY4" fmla="*/ 0 h 71437"/>
                <a:gd name="connsiteX0" fmla="*/ 87 w 8006030"/>
                <a:gd name="connsiteY0" fmla="*/ 0 h 71437"/>
                <a:gd name="connsiteX1" fmla="*/ 7802777 w 8006030"/>
                <a:gd name="connsiteY1" fmla="*/ 0 h 71437"/>
                <a:gd name="connsiteX2" fmla="*/ 8006030 w 8006030"/>
                <a:gd name="connsiteY2" fmla="*/ 71437 h 71437"/>
                <a:gd name="connsiteX3" fmla="*/ 13142 w 8006030"/>
                <a:gd name="connsiteY3" fmla="*/ 71437 h 71437"/>
                <a:gd name="connsiteX4" fmla="*/ 87 w 8006030"/>
                <a:gd name="connsiteY4" fmla="*/ 0 h 71437"/>
                <a:gd name="connsiteX0" fmla="*/ 87 w 7802777"/>
                <a:gd name="connsiteY0" fmla="*/ 0 h 77704"/>
                <a:gd name="connsiteX1" fmla="*/ 7802777 w 7802777"/>
                <a:gd name="connsiteY1" fmla="*/ 0 h 77704"/>
                <a:gd name="connsiteX2" fmla="*/ 7802777 w 7802777"/>
                <a:gd name="connsiteY2" fmla="*/ 77704 h 77704"/>
                <a:gd name="connsiteX3" fmla="*/ 13142 w 7802777"/>
                <a:gd name="connsiteY3" fmla="*/ 71437 h 77704"/>
                <a:gd name="connsiteX4" fmla="*/ 87 w 7802777"/>
                <a:gd name="connsiteY4" fmla="*/ 0 h 77704"/>
                <a:gd name="connsiteX0" fmla="*/ 87 w 7802777"/>
                <a:gd name="connsiteY0" fmla="*/ 0 h 77704"/>
                <a:gd name="connsiteX1" fmla="*/ 7766774 w 7802777"/>
                <a:gd name="connsiteY1" fmla="*/ 0 h 77704"/>
                <a:gd name="connsiteX2" fmla="*/ 7802777 w 7802777"/>
                <a:gd name="connsiteY2" fmla="*/ 77704 h 77704"/>
                <a:gd name="connsiteX3" fmla="*/ 13142 w 7802777"/>
                <a:gd name="connsiteY3" fmla="*/ 71437 h 77704"/>
                <a:gd name="connsiteX4" fmla="*/ 87 w 7802777"/>
                <a:gd name="connsiteY4" fmla="*/ 0 h 77704"/>
                <a:gd name="connsiteX0" fmla="*/ 87 w 7802778"/>
                <a:gd name="connsiteY0" fmla="*/ 0 h 77704"/>
                <a:gd name="connsiteX1" fmla="*/ 7766774 w 7802778"/>
                <a:gd name="connsiteY1" fmla="*/ 0 h 77704"/>
                <a:gd name="connsiteX2" fmla="*/ 7802778 w 7802778"/>
                <a:gd name="connsiteY2" fmla="*/ 77704 h 77704"/>
                <a:gd name="connsiteX3" fmla="*/ 13142 w 7802778"/>
                <a:gd name="connsiteY3" fmla="*/ 71437 h 77704"/>
                <a:gd name="connsiteX4" fmla="*/ 87 w 7802778"/>
                <a:gd name="connsiteY4" fmla="*/ 0 h 77704"/>
                <a:gd name="connsiteX0" fmla="*/ 87 w 7802777"/>
                <a:gd name="connsiteY0" fmla="*/ 0 h 77704"/>
                <a:gd name="connsiteX1" fmla="*/ 7766774 w 7802777"/>
                <a:gd name="connsiteY1" fmla="*/ 0 h 77704"/>
                <a:gd name="connsiteX2" fmla="*/ 7802777 w 7802777"/>
                <a:gd name="connsiteY2" fmla="*/ 77704 h 77704"/>
                <a:gd name="connsiteX3" fmla="*/ 13142 w 7802777"/>
                <a:gd name="connsiteY3" fmla="*/ 71437 h 77704"/>
                <a:gd name="connsiteX4" fmla="*/ 87 w 7802777"/>
                <a:gd name="connsiteY4" fmla="*/ 0 h 77704"/>
                <a:gd name="connsiteX0" fmla="*/ 23122 w 7789635"/>
                <a:gd name="connsiteY0" fmla="*/ 0 h 77704"/>
                <a:gd name="connsiteX1" fmla="*/ 7753632 w 7789635"/>
                <a:gd name="connsiteY1" fmla="*/ 0 h 77704"/>
                <a:gd name="connsiteX2" fmla="*/ 7789635 w 7789635"/>
                <a:gd name="connsiteY2" fmla="*/ 77704 h 77704"/>
                <a:gd name="connsiteX3" fmla="*/ 0 w 7789635"/>
                <a:gd name="connsiteY3" fmla="*/ 71437 h 77704"/>
                <a:gd name="connsiteX4" fmla="*/ 23122 w 7789635"/>
                <a:gd name="connsiteY4" fmla="*/ 0 h 77704"/>
                <a:gd name="connsiteX0" fmla="*/ 87 w 7766600"/>
                <a:gd name="connsiteY0" fmla="*/ 0 h 78811"/>
                <a:gd name="connsiteX1" fmla="*/ 7730597 w 7766600"/>
                <a:gd name="connsiteY1" fmla="*/ 0 h 78811"/>
                <a:gd name="connsiteX2" fmla="*/ 7766600 w 7766600"/>
                <a:gd name="connsiteY2" fmla="*/ 77704 h 78811"/>
                <a:gd name="connsiteX3" fmla="*/ 87 w 7766600"/>
                <a:gd name="connsiteY3" fmla="*/ 78811 h 78811"/>
                <a:gd name="connsiteX4" fmla="*/ 87 w 7766600"/>
                <a:gd name="connsiteY4" fmla="*/ 0 h 78811"/>
                <a:gd name="connsiteX0" fmla="*/ 87 w 8064722"/>
                <a:gd name="connsiteY0" fmla="*/ 0 h 78811"/>
                <a:gd name="connsiteX1" fmla="*/ 7730597 w 8064722"/>
                <a:gd name="connsiteY1" fmla="*/ 0 h 78811"/>
                <a:gd name="connsiteX2" fmla="*/ 8064722 w 8064722"/>
                <a:gd name="connsiteY2" fmla="*/ 78811 h 78811"/>
                <a:gd name="connsiteX3" fmla="*/ 87 w 8064722"/>
                <a:gd name="connsiteY3" fmla="*/ 78811 h 78811"/>
                <a:gd name="connsiteX4" fmla="*/ 87 w 8064722"/>
                <a:gd name="connsiteY4" fmla="*/ 0 h 78811"/>
                <a:gd name="connsiteX0" fmla="*/ 87 w 8028718"/>
                <a:gd name="connsiteY0" fmla="*/ 0 h 78811"/>
                <a:gd name="connsiteX1" fmla="*/ 7730597 w 8028718"/>
                <a:gd name="connsiteY1" fmla="*/ 0 h 78811"/>
                <a:gd name="connsiteX2" fmla="*/ 8028718 w 8028718"/>
                <a:gd name="connsiteY2" fmla="*/ 78811 h 78811"/>
                <a:gd name="connsiteX3" fmla="*/ 87 w 8028718"/>
                <a:gd name="connsiteY3" fmla="*/ 78811 h 78811"/>
                <a:gd name="connsiteX4" fmla="*/ 87 w 8028718"/>
                <a:gd name="connsiteY4" fmla="*/ 0 h 78811"/>
                <a:gd name="connsiteX0" fmla="*/ 87 w 8028718"/>
                <a:gd name="connsiteY0" fmla="*/ 0 h 78811"/>
                <a:gd name="connsiteX1" fmla="*/ 7992714 w 8028718"/>
                <a:gd name="connsiteY1" fmla="*/ 0 h 78811"/>
                <a:gd name="connsiteX2" fmla="*/ 8028718 w 8028718"/>
                <a:gd name="connsiteY2" fmla="*/ 78811 h 78811"/>
                <a:gd name="connsiteX3" fmla="*/ 87 w 8028718"/>
                <a:gd name="connsiteY3" fmla="*/ 78811 h 78811"/>
                <a:gd name="connsiteX4" fmla="*/ 87 w 8028718"/>
                <a:gd name="connsiteY4" fmla="*/ 0 h 78811"/>
                <a:gd name="connsiteX0" fmla="*/ 87 w 8028718"/>
                <a:gd name="connsiteY0" fmla="*/ 0 h 78811"/>
                <a:gd name="connsiteX1" fmla="*/ 7884702 w 8028718"/>
                <a:gd name="connsiteY1" fmla="*/ 0 h 78811"/>
                <a:gd name="connsiteX2" fmla="*/ 8028718 w 8028718"/>
                <a:gd name="connsiteY2" fmla="*/ 78811 h 78811"/>
                <a:gd name="connsiteX3" fmla="*/ 87 w 8028718"/>
                <a:gd name="connsiteY3" fmla="*/ 78811 h 78811"/>
                <a:gd name="connsiteX4" fmla="*/ 87 w 8028718"/>
                <a:gd name="connsiteY4" fmla="*/ 0 h 78811"/>
                <a:gd name="connsiteX0" fmla="*/ 87 w 7920706"/>
                <a:gd name="connsiteY0" fmla="*/ 0 h 78811"/>
                <a:gd name="connsiteX1" fmla="*/ 7884702 w 7920706"/>
                <a:gd name="connsiteY1" fmla="*/ 0 h 78811"/>
                <a:gd name="connsiteX2" fmla="*/ 7920706 w 7920706"/>
                <a:gd name="connsiteY2" fmla="*/ 78811 h 78811"/>
                <a:gd name="connsiteX3" fmla="*/ 87 w 7920706"/>
                <a:gd name="connsiteY3" fmla="*/ 78811 h 78811"/>
                <a:gd name="connsiteX4" fmla="*/ 87 w 7920706"/>
                <a:gd name="connsiteY4" fmla="*/ 0 h 78811"/>
                <a:gd name="connsiteX0" fmla="*/ 87 w 7884702"/>
                <a:gd name="connsiteY0" fmla="*/ 0 h 78811"/>
                <a:gd name="connsiteX1" fmla="*/ 7884702 w 7884702"/>
                <a:gd name="connsiteY1" fmla="*/ 0 h 78811"/>
                <a:gd name="connsiteX2" fmla="*/ 7884702 w 7884702"/>
                <a:gd name="connsiteY2" fmla="*/ 78811 h 78811"/>
                <a:gd name="connsiteX3" fmla="*/ 87 w 7884702"/>
                <a:gd name="connsiteY3" fmla="*/ 78811 h 78811"/>
                <a:gd name="connsiteX4" fmla="*/ 87 w 7884702"/>
                <a:gd name="connsiteY4" fmla="*/ 0 h 78811"/>
                <a:gd name="connsiteX0" fmla="*/ 87 w 7884702"/>
                <a:gd name="connsiteY0" fmla="*/ 0 h 78811"/>
                <a:gd name="connsiteX1" fmla="*/ 7866291 w 7884702"/>
                <a:gd name="connsiteY1" fmla="*/ 0 h 78811"/>
                <a:gd name="connsiteX2" fmla="*/ 7884702 w 7884702"/>
                <a:gd name="connsiteY2" fmla="*/ 78811 h 78811"/>
                <a:gd name="connsiteX3" fmla="*/ 87 w 7884702"/>
                <a:gd name="connsiteY3" fmla="*/ 78811 h 78811"/>
                <a:gd name="connsiteX4" fmla="*/ 87 w 7884702"/>
                <a:gd name="connsiteY4" fmla="*/ 0 h 78811"/>
                <a:gd name="connsiteX0" fmla="*/ 87 w 7884702"/>
                <a:gd name="connsiteY0" fmla="*/ 0 h 78811"/>
                <a:gd name="connsiteX1" fmla="*/ 7779839 w 7884702"/>
                <a:gd name="connsiteY1" fmla="*/ 0 h 78811"/>
                <a:gd name="connsiteX2" fmla="*/ 7884702 w 7884702"/>
                <a:gd name="connsiteY2" fmla="*/ 78811 h 78811"/>
                <a:gd name="connsiteX3" fmla="*/ 87 w 7884702"/>
                <a:gd name="connsiteY3" fmla="*/ 78811 h 78811"/>
                <a:gd name="connsiteX4" fmla="*/ 87 w 7884702"/>
                <a:gd name="connsiteY4" fmla="*/ 0 h 78811"/>
                <a:gd name="connsiteX0" fmla="*/ 87 w 7811550"/>
                <a:gd name="connsiteY0" fmla="*/ 0 h 78811"/>
                <a:gd name="connsiteX1" fmla="*/ 7779839 w 7811550"/>
                <a:gd name="connsiteY1" fmla="*/ 0 h 78811"/>
                <a:gd name="connsiteX2" fmla="*/ 7811550 w 7811550"/>
                <a:gd name="connsiteY2" fmla="*/ 78811 h 78811"/>
                <a:gd name="connsiteX3" fmla="*/ 87 w 7811550"/>
                <a:gd name="connsiteY3" fmla="*/ 78811 h 78811"/>
                <a:gd name="connsiteX4" fmla="*/ 87 w 7811550"/>
                <a:gd name="connsiteY4" fmla="*/ 0 h 78811"/>
                <a:gd name="connsiteX0" fmla="*/ 87 w 7795694"/>
                <a:gd name="connsiteY0" fmla="*/ 0 h 78811"/>
                <a:gd name="connsiteX1" fmla="*/ 7779839 w 7795694"/>
                <a:gd name="connsiteY1" fmla="*/ 0 h 78811"/>
                <a:gd name="connsiteX2" fmla="*/ 7795694 w 7795694"/>
                <a:gd name="connsiteY2" fmla="*/ 78811 h 78811"/>
                <a:gd name="connsiteX3" fmla="*/ 87 w 7795694"/>
                <a:gd name="connsiteY3" fmla="*/ 78811 h 78811"/>
                <a:gd name="connsiteX4" fmla="*/ 87 w 7795694"/>
                <a:gd name="connsiteY4" fmla="*/ 0 h 7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5694" h="78811">
                  <a:moveTo>
                    <a:pt x="87" y="0"/>
                  </a:moveTo>
                  <a:lnTo>
                    <a:pt x="7779839" y="0"/>
                  </a:lnTo>
                  <a:lnTo>
                    <a:pt x="7795694" y="78811"/>
                  </a:lnTo>
                  <a:lnTo>
                    <a:pt x="87" y="78811"/>
                  </a:lnTo>
                  <a:cubicBezTo>
                    <a:pt x="174" y="54999"/>
                    <a:pt x="0" y="23812"/>
                    <a:pt x="8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000" y="324000"/>
            <a:ext cx="756000" cy="3816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00" y="323999"/>
            <a:ext cx="7416000" cy="44640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8" name="TextBox 14"/>
          <p:cNvSpPr txBox="1"/>
          <p:nvPr/>
        </p:nvSpPr>
        <p:spPr>
          <a:xfrm>
            <a:off x="1008000" y="4896000"/>
            <a:ext cx="1440000" cy="144000"/>
          </a:xfrm>
          <a:prstGeom prst="rect">
            <a:avLst/>
          </a:prstGeom>
          <a:noFill/>
        </p:spPr>
        <p:txBody>
          <a:bodyPr wrap="square" lIns="0" tIns="0" rIns="0" bIns="1080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© </a:t>
            </a:r>
            <a:r>
              <a:rPr kumimoji="0" lang="nl-NL" sz="800" b="0" i="0" u="none" strike="noStrike" kern="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Vlerick</a:t>
            </a: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 Business School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53B-BCD3-424D-A572-52A8E7A5E3F7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504000" y="4896000"/>
            <a:ext cx="432000" cy="144000"/>
          </a:xfrm>
          <a:prstGeom prst="rect">
            <a:avLst/>
          </a:prstGeom>
        </p:spPr>
        <p:txBody>
          <a:bodyPr/>
          <a:lstStyle/>
          <a:p>
            <a:fld id="{88111CD4-BDB2-4222-90D8-6204315E5A7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3492000" y="4896000"/>
            <a:ext cx="3888000" cy="1440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31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3744000"/>
            <a:ext cx="8136000" cy="72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00" y="4572000"/>
            <a:ext cx="8136000" cy="360000"/>
          </a:xfr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800" b="1" i="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530000"/>
            <a:ext cx="9144000" cy="2088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0"/>
            <a:ext cx="7560000" cy="756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008000"/>
            <a:ext cx="8136000" cy="3780000"/>
          </a:xfrm>
        </p:spPr>
        <p:txBody>
          <a:bodyPr/>
          <a:lstStyle>
            <a:lvl3pPr marL="756000">
              <a:defRPr/>
            </a:lvl3pPr>
            <a:lvl4pPr marL="972000">
              <a:defRPr/>
            </a:lvl4pPr>
            <a:lvl5pPr marL="1188000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175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00" y="468000"/>
            <a:ext cx="8316000" cy="2520000"/>
          </a:xfrm>
        </p:spPr>
        <p:txBody>
          <a:bodyPr anchor="b" anchorCtr="0"/>
          <a:lstStyle>
            <a:lvl1pPr algn="l">
              <a:lnSpc>
                <a:spcPts val="20000"/>
              </a:lnSpc>
              <a:defRPr sz="200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2988000"/>
            <a:ext cx="8136000" cy="1080000"/>
          </a:xfrm>
        </p:spPr>
        <p:txBody>
          <a:bodyPr anchor="t" anchorCtr="0"/>
          <a:lstStyle>
            <a:lvl1pPr marL="0" indent="0">
              <a:buNone/>
              <a:defRPr sz="22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14" y="0"/>
            <a:ext cx="862586" cy="208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00" y="1008000"/>
            <a:ext cx="3924000" cy="3780000"/>
          </a:xfrm>
        </p:spPr>
        <p:txBody>
          <a:bodyPr/>
          <a:lstStyle>
            <a:lvl1pPr>
              <a:spcBef>
                <a:spcPts val="1050"/>
              </a:spcBef>
              <a:defRPr sz="2400" baseline="0"/>
            </a:lvl1pPr>
            <a:lvl2pPr>
              <a:spcBef>
                <a:spcPts val="900"/>
              </a:spcBef>
              <a:defRPr sz="2200" baseline="0"/>
            </a:lvl2pPr>
            <a:lvl3pPr marL="755650" indent="-234000">
              <a:spcBef>
                <a:spcPts val="75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00" y="1008000"/>
            <a:ext cx="3924000" cy="3780000"/>
          </a:xfrm>
        </p:spPr>
        <p:txBody>
          <a:bodyPr/>
          <a:lstStyle>
            <a:lvl1pPr>
              <a:spcBef>
                <a:spcPts val="1050"/>
              </a:spcBef>
              <a:defRPr sz="2400" baseline="0"/>
            </a:lvl1pPr>
            <a:lvl2pPr>
              <a:spcBef>
                <a:spcPts val="900"/>
              </a:spcBef>
              <a:defRPr sz="2200" baseline="0"/>
            </a:lvl2pPr>
            <a:lvl3pPr indent="-234000">
              <a:spcBef>
                <a:spcPts val="75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0" name="TextBox 14"/>
          <p:cNvSpPr txBox="1"/>
          <p:nvPr/>
        </p:nvSpPr>
        <p:spPr>
          <a:xfrm>
            <a:off x="1008000" y="4896000"/>
            <a:ext cx="1440000" cy="144000"/>
          </a:xfrm>
          <a:prstGeom prst="rect">
            <a:avLst/>
          </a:prstGeom>
          <a:noFill/>
        </p:spPr>
        <p:txBody>
          <a:bodyPr wrap="square" lIns="0" tIns="0" rIns="0" bIns="1080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© </a:t>
            </a:r>
            <a:r>
              <a:rPr kumimoji="0" lang="nl-NL" sz="800" b="0" i="0" u="none" strike="noStrike" kern="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Vlerick</a:t>
            </a: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 Business School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53B-BCD3-424D-A572-52A8E7A5E3F7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504000" y="4896000"/>
            <a:ext cx="432000" cy="144000"/>
          </a:xfrm>
          <a:prstGeom prst="rect">
            <a:avLst/>
          </a:prstGeom>
        </p:spPr>
        <p:txBody>
          <a:bodyPr/>
          <a:lstStyle/>
          <a:p>
            <a:fld id="{88111CD4-BDB2-4222-90D8-6204315E5A7B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04000" y="828000"/>
            <a:ext cx="7776000" cy="28800"/>
          </a:xfrm>
          <a:custGeom>
            <a:avLst/>
            <a:gdLst>
              <a:gd name="connsiteX0" fmla="*/ 0 w 864096"/>
              <a:gd name="connsiteY0" fmla="*/ 0 h 71437"/>
              <a:gd name="connsiteX1" fmla="*/ 864096 w 864096"/>
              <a:gd name="connsiteY1" fmla="*/ 0 h 71437"/>
              <a:gd name="connsiteX2" fmla="*/ 864096 w 864096"/>
              <a:gd name="connsiteY2" fmla="*/ 71437 h 71437"/>
              <a:gd name="connsiteX3" fmla="*/ 0 w 864096"/>
              <a:gd name="connsiteY3" fmla="*/ 71437 h 71437"/>
              <a:gd name="connsiteX4" fmla="*/ 0 w 864096"/>
              <a:gd name="connsiteY4" fmla="*/ 0 h 71437"/>
              <a:gd name="connsiteX0" fmla="*/ 36004 w 900100"/>
              <a:gd name="connsiteY0" fmla="*/ 0 h 71437"/>
              <a:gd name="connsiteX1" fmla="*/ 900100 w 900100"/>
              <a:gd name="connsiteY1" fmla="*/ 0 h 71437"/>
              <a:gd name="connsiteX2" fmla="*/ 900100 w 900100"/>
              <a:gd name="connsiteY2" fmla="*/ 71437 h 71437"/>
              <a:gd name="connsiteX3" fmla="*/ 0 w 900100"/>
              <a:gd name="connsiteY3" fmla="*/ 71437 h 71437"/>
              <a:gd name="connsiteX4" fmla="*/ 36004 w 900100"/>
              <a:gd name="connsiteY4" fmla="*/ 0 h 71437"/>
              <a:gd name="connsiteX0" fmla="*/ 36004 w 900100"/>
              <a:gd name="connsiteY0" fmla="*/ 0 h 71437"/>
              <a:gd name="connsiteX1" fmla="*/ 900100 w 900100"/>
              <a:gd name="connsiteY1" fmla="*/ 0 h 71437"/>
              <a:gd name="connsiteX2" fmla="*/ 864096 w 900100"/>
              <a:gd name="connsiteY2" fmla="*/ 71437 h 71437"/>
              <a:gd name="connsiteX3" fmla="*/ 0 w 900100"/>
              <a:gd name="connsiteY3" fmla="*/ 71437 h 71437"/>
              <a:gd name="connsiteX4" fmla="*/ 36004 w 900100"/>
              <a:gd name="connsiteY4" fmla="*/ 0 h 71437"/>
              <a:gd name="connsiteX0" fmla="*/ 36004 w 936104"/>
              <a:gd name="connsiteY0" fmla="*/ 0 h 71437"/>
              <a:gd name="connsiteX1" fmla="*/ 900100 w 936104"/>
              <a:gd name="connsiteY1" fmla="*/ 0 h 71437"/>
              <a:gd name="connsiteX2" fmla="*/ 936104 w 936104"/>
              <a:gd name="connsiteY2" fmla="*/ 71437 h 71437"/>
              <a:gd name="connsiteX3" fmla="*/ 0 w 936104"/>
              <a:gd name="connsiteY3" fmla="*/ 71437 h 71437"/>
              <a:gd name="connsiteX4" fmla="*/ 36004 w 936104"/>
              <a:gd name="connsiteY4" fmla="*/ 0 h 71437"/>
              <a:gd name="connsiteX0" fmla="*/ 0 w 900100"/>
              <a:gd name="connsiteY0" fmla="*/ 0 h 71437"/>
              <a:gd name="connsiteX1" fmla="*/ 864096 w 900100"/>
              <a:gd name="connsiteY1" fmla="*/ 0 h 71437"/>
              <a:gd name="connsiteX2" fmla="*/ 900100 w 900100"/>
              <a:gd name="connsiteY2" fmla="*/ 71437 h 71437"/>
              <a:gd name="connsiteX3" fmla="*/ 36004 w 900100"/>
              <a:gd name="connsiteY3" fmla="*/ 71437 h 71437"/>
              <a:gd name="connsiteX4" fmla="*/ 0 w 900100"/>
              <a:gd name="connsiteY4" fmla="*/ 0 h 71437"/>
              <a:gd name="connsiteX0" fmla="*/ 0 w 1332148"/>
              <a:gd name="connsiteY0" fmla="*/ 0 h 71437"/>
              <a:gd name="connsiteX1" fmla="*/ 1332148 w 1332148"/>
              <a:gd name="connsiteY1" fmla="*/ 0 h 71437"/>
              <a:gd name="connsiteX2" fmla="*/ 900100 w 1332148"/>
              <a:gd name="connsiteY2" fmla="*/ 71437 h 71437"/>
              <a:gd name="connsiteX3" fmla="*/ 36004 w 1332148"/>
              <a:gd name="connsiteY3" fmla="*/ 71437 h 71437"/>
              <a:gd name="connsiteX4" fmla="*/ 0 w 1332148"/>
              <a:gd name="connsiteY4" fmla="*/ 0 h 71437"/>
              <a:gd name="connsiteX0" fmla="*/ 0 w 6516724"/>
              <a:gd name="connsiteY0" fmla="*/ 0 h 71437"/>
              <a:gd name="connsiteX1" fmla="*/ 6516724 w 6516724"/>
              <a:gd name="connsiteY1" fmla="*/ 0 h 71437"/>
              <a:gd name="connsiteX2" fmla="*/ 900100 w 6516724"/>
              <a:gd name="connsiteY2" fmla="*/ 71437 h 71437"/>
              <a:gd name="connsiteX3" fmla="*/ 36004 w 6516724"/>
              <a:gd name="connsiteY3" fmla="*/ 71437 h 71437"/>
              <a:gd name="connsiteX4" fmla="*/ 0 w 6516724"/>
              <a:gd name="connsiteY4" fmla="*/ 0 h 71437"/>
              <a:gd name="connsiteX0" fmla="*/ 0 w 6588732"/>
              <a:gd name="connsiteY0" fmla="*/ 0 h 71437"/>
              <a:gd name="connsiteX1" fmla="*/ 6516724 w 6588732"/>
              <a:gd name="connsiteY1" fmla="*/ 0 h 71437"/>
              <a:gd name="connsiteX2" fmla="*/ 6588732 w 6588732"/>
              <a:gd name="connsiteY2" fmla="*/ 71437 h 71437"/>
              <a:gd name="connsiteX3" fmla="*/ 36004 w 6588732"/>
              <a:gd name="connsiteY3" fmla="*/ 71437 h 71437"/>
              <a:gd name="connsiteX4" fmla="*/ 0 w 6588732"/>
              <a:gd name="connsiteY4" fmla="*/ 0 h 71437"/>
              <a:gd name="connsiteX0" fmla="*/ 0 w 8028892"/>
              <a:gd name="connsiteY0" fmla="*/ 0 h 71437"/>
              <a:gd name="connsiteX1" fmla="*/ 6516724 w 8028892"/>
              <a:gd name="connsiteY1" fmla="*/ 0 h 71437"/>
              <a:gd name="connsiteX2" fmla="*/ 8028892 w 8028892"/>
              <a:gd name="connsiteY2" fmla="*/ 71437 h 71437"/>
              <a:gd name="connsiteX3" fmla="*/ 36004 w 8028892"/>
              <a:gd name="connsiteY3" fmla="*/ 71437 h 71437"/>
              <a:gd name="connsiteX4" fmla="*/ 0 w 8028892"/>
              <a:gd name="connsiteY4" fmla="*/ 0 h 71437"/>
              <a:gd name="connsiteX0" fmla="*/ 0 w 8028892"/>
              <a:gd name="connsiteY0" fmla="*/ 0 h 71437"/>
              <a:gd name="connsiteX1" fmla="*/ 7992888 w 8028892"/>
              <a:gd name="connsiteY1" fmla="*/ 0 h 71437"/>
              <a:gd name="connsiteX2" fmla="*/ 8028892 w 8028892"/>
              <a:gd name="connsiteY2" fmla="*/ 71437 h 71437"/>
              <a:gd name="connsiteX3" fmla="*/ 36004 w 8028892"/>
              <a:gd name="connsiteY3" fmla="*/ 71437 h 71437"/>
              <a:gd name="connsiteX4" fmla="*/ 0 w 8028892"/>
              <a:gd name="connsiteY4" fmla="*/ 0 h 71437"/>
              <a:gd name="connsiteX0" fmla="*/ 72008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72008 w 7992888"/>
              <a:gd name="connsiteY4" fmla="*/ 0 h 71437"/>
              <a:gd name="connsiteX0" fmla="*/ 260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260 w 7992888"/>
              <a:gd name="connsiteY4" fmla="*/ 0 h 71437"/>
              <a:gd name="connsiteX0" fmla="*/ 337159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337159 w 7992888"/>
              <a:gd name="connsiteY4" fmla="*/ 0 h 71437"/>
              <a:gd name="connsiteX0" fmla="*/ 87 w 8072823"/>
              <a:gd name="connsiteY0" fmla="*/ 0 h 71437"/>
              <a:gd name="connsiteX1" fmla="*/ 8036819 w 8072823"/>
              <a:gd name="connsiteY1" fmla="*/ 0 h 71437"/>
              <a:gd name="connsiteX2" fmla="*/ 8072823 w 8072823"/>
              <a:gd name="connsiteY2" fmla="*/ 71437 h 71437"/>
              <a:gd name="connsiteX3" fmla="*/ 79935 w 8072823"/>
              <a:gd name="connsiteY3" fmla="*/ 71437 h 71437"/>
              <a:gd name="connsiteX4" fmla="*/ 87 w 8072823"/>
              <a:gd name="connsiteY4" fmla="*/ 0 h 71437"/>
              <a:gd name="connsiteX0" fmla="*/ 87 w 8022581"/>
              <a:gd name="connsiteY0" fmla="*/ 0 h 71437"/>
              <a:gd name="connsiteX1" fmla="*/ 7986577 w 8022581"/>
              <a:gd name="connsiteY1" fmla="*/ 0 h 71437"/>
              <a:gd name="connsiteX2" fmla="*/ 8022581 w 8022581"/>
              <a:gd name="connsiteY2" fmla="*/ 71437 h 71437"/>
              <a:gd name="connsiteX3" fmla="*/ 29693 w 8022581"/>
              <a:gd name="connsiteY3" fmla="*/ 71437 h 71437"/>
              <a:gd name="connsiteX4" fmla="*/ 87 w 8022581"/>
              <a:gd name="connsiteY4" fmla="*/ 0 h 71437"/>
              <a:gd name="connsiteX0" fmla="*/ 28320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28320 w 7992888"/>
              <a:gd name="connsiteY4" fmla="*/ 0 h 71437"/>
              <a:gd name="connsiteX0" fmla="*/ 87 w 8006030"/>
              <a:gd name="connsiteY0" fmla="*/ 0 h 71437"/>
              <a:gd name="connsiteX1" fmla="*/ 7970026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8006030"/>
              <a:gd name="connsiteY0" fmla="*/ 0 h 71437"/>
              <a:gd name="connsiteX1" fmla="*/ 7982797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8006030"/>
              <a:gd name="connsiteY0" fmla="*/ 0 h 71437"/>
              <a:gd name="connsiteX1" fmla="*/ 7802777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7802777"/>
              <a:gd name="connsiteY0" fmla="*/ 0 h 77704"/>
              <a:gd name="connsiteX1" fmla="*/ 7802777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87 w 7802777"/>
              <a:gd name="connsiteY0" fmla="*/ 0 h 77704"/>
              <a:gd name="connsiteX1" fmla="*/ 7766774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87 w 7802778"/>
              <a:gd name="connsiteY0" fmla="*/ 0 h 77704"/>
              <a:gd name="connsiteX1" fmla="*/ 7766774 w 7802778"/>
              <a:gd name="connsiteY1" fmla="*/ 0 h 77704"/>
              <a:gd name="connsiteX2" fmla="*/ 7802778 w 7802778"/>
              <a:gd name="connsiteY2" fmla="*/ 77704 h 77704"/>
              <a:gd name="connsiteX3" fmla="*/ 13142 w 7802778"/>
              <a:gd name="connsiteY3" fmla="*/ 71437 h 77704"/>
              <a:gd name="connsiteX4" fmla="*/ 87 w 7802778"/>
              <a:gd name="connsiteY4" fmla="*/ 0 h 77704"/>
              <a:gd name="connsiteX0" fmla="*/ 87 w 7802777"/>
              <a:gd name="connsiteY0" fmla="*/ 0 h 77704"/>
              <a:gd name="connsiteX1" fmla="*/ 7766774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23122 w 7789635"/>
              <a:gd name="connsiteY0" fmla="*/ 0 h 77704"/>
              <a:gd name="connsiteX1" fmla="*/ 7753632 w 7789635"/>
              <a:gd name="connsiteY1" fmla="*/ 0 h 77704"/>
              <a:gd name="connsiteX2" fmla="*/ 7789635 w 7789635"/>
              <a:gd name="connsiteY2" fmla="*/ 77704 h 77704"/>
              <a:gd name="connsiteX3" fmla="*/ 0 w 7789635"/>
              <a:gd name="connsiteY3" fmla="*/ 71437 h 77704"/>
              <a:gd name="connsiteX4" fmla="*/ 23122 w 7789635"/>
              <a:gd name="connsiteY4" fmla="*/ 0 h 77704"/>
              <a:gd name="connsiteX0" fmla="*/ 87 w 7766600"/>
              <a:gd name="connsiteY0" fmla="*/ 0 h 78811"/>
              <a:gd name="connsiteX1" fmla="*/ 7730597 w 7766600"/>
              <a:gd name="connsiteY1" fmla="*/ 0 h 78811"/>
              <a:gd name="connsiteX2" fmla="*/ 7766600 w 7766600"/>
              <a:gd name="connsiteY2" fmla="*/ 77704 h 78811"/>
              <a:gd name="connsiteX3" fmla="*/ 87 w 7766600"/>
              <a:gd name="connsiteY3" fmla="*/ 78811 h 78811"/>
              <a:gd name="connsiteX4" fmla="*/ 87 w 7766600"/>
              <a:gd name="connsiteY4" fmla="*/ 0 h 78811"/>
              <a:gd name="connsiteX0" fmla="*/ 87 w 8064722"/>
              <a:gd name="connsiteY0" fmla="*/ 0 h 78811"/>
              <a:gd name="connsiteX1" fmla="*/ 7730597 w 8064722"/>
              <a:gd name="connsiteY1" fmla="*/ 0 h 78811"/>
              <a:gd name="connsiteX2" fmla="*/ 8064722 w 8064722"/>
              <a:gd name="connsiteY2" fmla="*/ 78811 h 78811"/>
              <a:gd name="connsiteX3" fmla="*/ 87 w 8064722"/>
              <a:gd name="connsiteY3" fmla="*/ 78811 h 78811"/>
              <a:gd name="connsiteX4" fmla="*/ 87 w 8064722"/>
              <a:gd name="connsiteY4" fmla="*/ 0 h 78811"/>
              <a:gd name="connsiteX0" fmla="*/ 87 w 8028718"/>
              <a:gd name="connsiteY0" fmla="*/ 0 h 78811"/>
              <a:gd name="connsiteX1" fmla="*/ 7730597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8028718"/>
              <a:gd name="connsiteY0" fmla="*/ 0 h 78811"/>
              <a:gd name="connsiteX1" fmla="*/ 7992714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8028718"/>
              <a:gd name="connsiteY0" fmla="*/ 0 h 78811"/>
              <a:gd name="connsiteX1" fmla="*/ 7884702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7920706"/>
              <a:gd name="connsiteY0" fmla="*/ 0 h 78811"/>
              <a:gd name="connsiteX1" fmla="*/ 7884702 w 7920706"/>
              <a:gd name="connsiteY1" fmla="*/ 0 h 78811"/>
              <a:gd name="connsiteX2" fmla="*/ 7920706 w 7920706"/>
              <a:gd name="connsiteY2" fmla="*/ 78811 h 78811"/>
              <a:gd name="connsiteX3" fmla="*/ 87 w 7920706"/>
              <a:gd name="connsiteY3" fmla="*/ 78811 h 78811"/>
              <a:gd name="connsiteX4" fmla="*/ 87 w 7920706"/>
              <a:gd name="connsiteY4" fmla="*/ 0 h 78811"/>
              <a:gd name="connsiteX0" fmla="*/ 87 w 7884702"/>
              <a:gd name="connsiteY0" fmla="*/ 0 h 78811"/>
              <a:gd name="connsiteX1" fmla="*/ 7884702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84702"/>
              <a:gd name="connsiteY0" fmla="*/ 0 h 78811"/>
              <a:gd name="connsiteX1" fmla="*/ 7866291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84702"/>
              <a:gd name="connsiteY0" fmla="*/ 0 h 78811"/>
              <a:gd name="connsiteX1" fmla="*/ 7779839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11550"/>
              <a:gd name="connsiteY0" fmla="*/ 0 h 78811"/>
              <a:gd name="connsiteX1" fmla="*/ 7779839 w 7811550"/>
              <a:gd name="connsiteY1" fmla="*/ 0 h 78811"/>
              <a:gd name="connsiteX2" fmla="*/ 7811550 w 7811550"/>
              <a:gd name="connsiteY2" fmla="*/ 78811 h 78811"/>
              <a:gd name="connsiteX3" fmla="*/ 87 w 7811550"/>
              <a:gd name="connsiteY3" fmla="*/ 78811 h 78811"/>
              <a:gd name="connsiteX4" fmla="*/ 87 w 7811550"/>
              <a:gd name="connsiteY4" fmla="*/ 0 h 78811"/>
              <a:gd name="connsiteX0" fmla="*/ 87 w 7795694"/>
              <a:gd name="connsiteY0" fmla="*/ 0 h 78811"/>
              <a:gd name="connsiteX1" fmla="*/ 7779839 w 7795694"/>
              <a:gd name="connsiteY1" fmla="*/ 0 h 78811"/>
              <a:gd name="connsiteX2" fmla="*/ 7795694 w 7795694"/>
              <a:gd name="connsiteY2" fmla="*/ 78811 h 78811"/>
              <a:gd name="connsiteX3" fmla="*/ 87 w 7795694"/>
              <a:gd name="connsiteY3" fmla="*/ 78811 h 78811"/>
              <a:gd name="connsiteX4" fmla="*/ 87 w 7795694"/>
              <a:gd name="connsiteY4" fmla="*/ 0 h 7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694" h="78811">
                <a:moveTo>
                  <a:pt x="87" y="0"/>
                </a:moveTo>
                <a:lnTo>
                  <a:pt x="7779839" y="0"/>
                </a:lnTo>
                <a:lnTo>
                  <a:pt x="7795694" y="78811"/>
                </a:lnTo>
                <a:lnTo>
                  <a:pt x="87" y="78811"/>
                </a:lnTo>
                <a:cubicBezTo>
                  <a:pt x="174" y="54999"/>
                  <a:pt x="0" y="23812"/>
                  <a:pt x="8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14" y="0"/>
            <a:ext cx="862586" cy="208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008000"/>
            <a:ext cx="3924000" cy="540000"/>
          </a:xfrm>
        </p:spPr>
        <p:txBody>
          <a:bodyPr anchor="t" anchorCtr="0"/>
          <a:lstStyle>
            <a:lvl1pPr marL="0" indent="0">
              <a:spcBef>
                <a:spcPts val="900"/>
              </a:spcBef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00" y="1620000"/>
            <a:ext cx="3924000" cy="3168000"/>
          </a:xfrm>
        </p:spPr>
        <p:txBody>
          <a:bodyPr/>
          <a:lstStyle>
            <a:lvl1pPr>
              <a:spcBef>
                <a:spcPts val="900"/>
              </a:spcBef>
              <a:defRPr sz="2200" baseline="0"/>
            </a:lvl1pPr>
            <a:lvl2pPr>
              <a:spcBef>
                <a:spcPts val="750"/>
              </a:spcBef>
              <a:defRPr sz="2000" baseline="0"/>
            </a:lvl2pPr>
            <a:lvl3pPr indent="-234000">
              <a:spcBef>
                <a:spcPts val="600"/>
              </a:spcBef>
              <a:defRPr sz="1800"/>
            </a:lvl3pPr>
            <a:lvl4pPr>
              <a:spcBef>
                <a:spcPts val="500"/>
              </a:spcBef>
              <a:defRPr sz="1600"/>
            </a:lvl4pPr>
            <a:lvl5pPr>
              <a:spcBef>
                <a:spcPts val="5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00" y="1008000"/>
            <a:ext cx="3924000" cy="540000"/>
          </a:xfrm>
        </p:spPr>
        <p:txBody>
          <a:bodyPr anchor="t" anchorCtr="0"/>
          <a:lstStyle>
            <a:lvl1pPr marL="0" indent="0">
              <a:spcBef>
                <a:spcPts val="900"/>
              </a:spcBef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00" y="1620000"/>
            <a:ext cx="3924000" cy="3168000"/>
          </a:xfrm>
        </p:spPr>
        <p:txBody>
          <a:bodyPr/>
          <a:lstStyle>
            <a:lvl1pPr>
              <a:spcBef>
                <a:spcPts val="900"/>
              </a:spcBef>
              <a:defRPr sz="2200" baseline="0"/>
            </a:lvl1pPr>
            <a:lvl2pPr>
              <a:spcBef>
                <a:spcPts val="750"/>
              </a:spcBef>
              <a:defRPr sz="2000"/>
            </a:lvl2pPr>
            <a:lvl3pPr indent="-234000">
              <a:spcBef>
                <a:spcPts val="600"/>
              </a:spcBef>
              <a:defRPr sz="1800"/>
            </a:lvl3pPr>
            <a:lvl4pPr>
              <a:spcBef>
                <a:spcPts val="500"/>
              </a:spcBef>
              <a:defRPr sz="1600"/>
            </a:lvl4pPr>
            <a:lvl5pPr>
              <a:spcBef>
                <a:spcPts val="5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TextBox 14"/>
          <p:cNvSpPr txBox="1"/>
          <p:nvPr/>
        </p:nvSpPr>
        <p:spPr>
          <a:xfrm>
            <a:off x="1008000" y="4896000"/>
            <a:ext cx="1440000" cy="144000"/>
          </a:xfrm>
          <a:prstGeom prst="rect">
            <a:avLst/>
          </a:prstGeom>
          <a:noFill/>
        </p:spPr>
        <p:txBody>
          <a:bodyPr wrap="square" lIns="0" tIns="0" rIns="0" bIns="1080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© </a:t>
            </a:r>
            <a:r>
              <a:rPr kumimoji="0" lang="nl-NL" sz="800" b="0" i="0" u="none" strike="noStrike" kern="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Vlerick</a:t>
            </a: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 Business School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553B-BCD3-424D-A572-52A8E7A5E3F7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504000" y="4896000"/>
            <a:ext cx="432000" cy="144000"/>
          </a:xfrm>
          <a:prstGeom prst="rect">
            <a:avLst/>
          </a:prstGeom>
        </p:spPr>
        <p:txBody>
          <a:bodyPr/>
          <a:lstStyle/>
          <a:p>
            <a:fld id="{88111CD4-BDB2-4222-90D8-6204315E5A7B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504000" y="828000"/>
            <a:ext cx="7776000" cy="28800"/>
          </a:xfrm>
          <a:custGeom>
            <a:avLst/>
            <a:gdLst>
              <a:gd name="connsiteX0" fmla="*/ 0 w 864096"/>
              <a:gd name="connsiteY0" fmla="*/ 0 h 71437"/>
              <a:gd name="connsiteX1" fmla="*/ 864096 w 864096"/>
              <a:gd name="connsiteY1" fmla="*/ 0 h 71437"/>
              <a:gd name="connsiteX2" fmla="*/ 864096 w 864096"/>
              <a:gd name="connsiteY2" fmla="*/ 71437 h 71437"/>
              <a:gd name="connsiteX3" fmla="*/ 0 w 864096"/>
              <a:gd name="connsiteY3" fmla="*/ 71437 h 71437"/>
              <a:gd name="connsiteX4" fmla="*/ 0 w 864096"/>
              <a:gd name="connsiteY4" fmla="*/ 0 h 71437"/>
              <a:gd name="connsiteX0" fmla="*/ 36004 w 900100"/>
              <a:gd name="connsiteY0" fmla="*/ 0 h 71437"/>
              <a:gd name="connsiteX1" fmla="*/ 900100 w 900100"/>
              <a:gd name="connsiteY1" fmla="*/ 0 h 71437"/>
              <a:gd name="connsiteX2" fmla="*/ 900100 w 900100"/>
              <a:gd name="connsiteY2" fmla="*/ 71437 h 71437"/>
              <a:gd name="connsiteX3" fmla="*/ 0 w 900100"/>
              <a:gd name="connsiteY3" fmla="*/ 71437 h 71437"/>
              <a:gd name="connsiteX4" fmla="*/ 36004 w 900100"/>
              <a:gd name="connsiteY4" fmla="*/ 0 h 71437"/>
              <a:gd name="connsiteX0" fmla="*/ 36004 w 900100"/>
              <a:gd name="connsiteY0" fmla="*/ 0 h 71437"/>
              <a:gd name="connsiteX1" fmla="*/ 900100 w 900100"/>
              <a:gd name="connsiteY1" fmla="*/ 0 h 71437"/>
              <a:gd name="connsiteX2" fmla="*/ 864096 w 900100"/>
              <a:gd name="connsiteY2" fmla="*/ 71437 h 71437"/>
              <a:gd name="connsiteX3" fmla="*/ 0 w 900100"/>
              <a:gd name="connsiteY3" fmla="*/ 71437 h 71437"/>
              <a:gd name="connsiteX4" fmla="*/ 36004 w 900100"/>
              <a:gd name="connsiteY4" fmla="*/ 0 h 71437"/>
              <a:gd name="connsiteX0" fmla="*/ 36004 w 936104"/>
              <a:gd name="connsiteY0" fmla="*/ 0 h 71437"/>
              <a:gd name="connsiteX1" fmla="*/ 900100 w 936104"/>
              <a:gd name="connsiteY1" fmla="*/ 0 h 71437"/>
              <a:gd name="connsiteX2" fmla="*/ 936104 w 936104"/>
              <a:gd name="connsiteY2" fmla="*/ 71437 h 71437"/>
              <a:gd name="connsiteX3" fmla="*/ 0 w 936104"/>
              <a:gd name="connsiteY3" fmla="*/ 71437 h 71437"/>
              <a:gd name="connsiteX4" fmla="*/ 36004 w 936104"/>
              <a:gd name="connsiteY4" fmla="*/ 0 h 71437"/>
              <a:gd name="connsiteX0" fmla="*/ 0 w 900100"/>
              <a:gd name="connsiteY0" fmla="*/ 0 h 71437"/>
              <a:gd name="connsiteX1" fmla="*/ 864096 w 900100"/>
              <a:gd name="connsiteY1" fmla="*/ 0 h 71437"/>
              <a:gd name="connsiteX2" fmla="*/ 900100 w 900100"/>
              <a:gd name="connsiteY2" fmla="*/ 71437 h 71437"/>
              <a:gd name="connsiteX3" fmla="*/ 36004 w 900100"/>
              <a:gd name="connsiteY3" fmla="*/ 71437 h 71437"/>
              <a:gd name="connsiteX4" fmla="*/ 0 w 900100"/>
              <a:gd name="connsiteY4" fmla="*/ 0 h 71437"/>
              <a:gd name="connsiteX0" fmla="*/ 0 w 1332148"/>
              <a:gd name="connsiteY0" fmla="*/ 0 h 71437"/>
              <a:gd name="connsiteX1" fmla="*/ 1332148 w 1332148"/>
              <a:gd name="connsiteY1" fmla="*/ 0 h 71437"/>
              <a:gd name="connsiteX2" fmla="*/ 900100 w 1332148"/>
              <a:gd name="connsiteY2" fmla="*/ 71437 h 71437"/>
              <a:gd name="connsiteX3" fmla="*/ 36004 w 1332148"/>
              <a:gd name="connsiteY3" fmla="*/ 71437 h 71437"/>
              <a:gd name="connsiteX4" fmla="*/ 0 w 1332148"/>
              <a:gd name="connsiteY4" fmla="*/ 0 h 71437"/>
              <a:gd name="connsiteX0" fmla="*/ 0 w 6516724"/>
              <a:gd name="connsiteY0" fmla="*/ 0 h 71437"/>
              <a:gd name="connsiteX1" fmla="*/ 6516724 w 6516724"/>
              <a:gd name="connsiteY1" fmla="*/ 0 h 71437"/>
              <a:gd name="connsiteX2" fmla="*/ 900100 w 6516724"/>
              <a:gd name="connsiteY2" fmla="*/ 71437 h 71437"/>
              <a:gd name="connsiteX3" fmla="*/ 36004 w 6516724"/>
              <a:gd name="connsiteY3" fmla="*/ 71437 h 71437"/>
              <a:gd name="connsiteX4" fmla="*/ 0 w 6516724"/>
              <a:gd name="connsiteY4" fmla="*/ 0 h 71437"/>
              <a:gd name="connsiteX0" fmla="*/ 0 w 6588732"/>
              <a:gd name="connsiteY0" fmla="*/ 0 h 71437"/>
              <a:gd name="connsiteX1" fmla="*/ 6516724 w 6588732"/>
              <a:gd name="connsiteY1" fmla="*/ 0 h 71437"/>
              <a:gd name="connsiteX2" fmla="*/ 6588732 w 6588732"/>
              <a:gd name="connsiteY2" fmla="*/ 71437 h 71437"/>
              <a:gd name="connsiteX3" fmla="*/ 36004 w 6588732"/>
              <a:gd name="connsiteY3" fmla="*/ 71437 h 71437"/>
              <a:gd name="connsiteX4" fmla="*/ 0 w 6588732"/>
              <a:gd name="connsiteY4" fmla="*/ 0 h 71437"/>
              <a:gd name="connsiteX0" fmla="*/ 0 w 8028892"/>
              <a:gd name="connsiteY0" fmla="*/ 0 h 71437"/>
              <a:gd name="connsiteX1" fmla="*/ 6516724 w 8028892"/>
              <a:gd name="connsiteY1" fmla="*/ 0 h 71437"/>
              <a:gd name="connsiteX2" fmla="*/ 8028892 w 8028892"/>
              <a:gd name="connsiteY2" fmla="*/ 71437 h 71437"/>
              <a:gd name="connsiteX3" fmla="*/ 36004 w 8028892"/>
              <a:gd name="connsiteY3" fmla="*/ 71437 h 71437"/>
              <a:gd name="connsiteX4" fmla="*/ 0 w 8028892"/>
              <a:gd name="connsiteY4" fmla="*/ 0 h 71437"/>
              <a:gd name="connsiteX0" fmla="*/ 0 w 8028892"/>
              <a:gd name="connsiteY0" fmla="*/ 0 h 71437"/>
              <a:gd name="connsiteX1" fmla="*/ 7992888 w 8028892"/>
              <a:gd name="connsiteY1" fmla="*/ 0 h 71437"/>
              <a:gd name="connsiteX2" fmla="*/ 8028892 w 8028892"/>
              <a:gd name="connsiteY2" fmla="*/ 71437 h 71437"/>
              <a:gd name="connsiteX3" fmla="*/ 36004 w 8028892"/>
              <a:gd name="connsiteY3" fmla="*/ 71437 h 71437"/>
              <a:gd name="connsiteX4" fmla="*/ 0 w 8028892"/>
              <a:gd name="connsiteY4" fmla="*/ 0 h 71437"/>
              <a:gd name="connsiteX0" fmla="*/ 72008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72008 w 7992888"/>
              <a:gd name="connsiteY4" fmla="*/ 0 h 71437"/>
              <a:gd name="connsiteX0" fmla="*/ 260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260 w 7992888"/>
              <a:gd name="connsiteY4" fmla="*/ 0 h 71437"/>
              <a:gd name="connsiteX0" fmla="*/ 337159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337159 w 7992888"/>
              <a:gd name="connsiteY4" fmla="*/ 0 h 71437"/>
              <a:gd name="connsiteX0" fmla="*/ 87 w 8072823"/>
              <a:gd name="connsiteY0" fmla="*/ 0 h 71437"/>
              <a:gd name="connsiteX1" fmla="*/ 8036819 w 8072823"/>
              <a:gd name="connsiteY1" fmla="*/ 0 h 71437"/>
              <a:gd name="connsiteX2" fmla="*/ 8072823 w 8072823"/>
              <a:gd name="connsiteY2" fmla="*/ 71437 h 71437"/>
              <a:gd name="connsiteX3" fmla="*/ 79935 w 8072823"/>
              <a:gd name="connsiteY3" fmla="*/ 71437 h 71437"/>
              <a:gd name="connsiteX4" fmla="*/ 87 w 8072823"/>
              <a:gd name="connsiteY4" fmla="*/ 0 h 71437"/>
              <a:gd name="connsiteX0" fmla="*/ 87 w 8022581"/>
              <a:gd name="connsiteY0" fmla="*/ 0 h 71437"/>
              <a:gd name="connsiteX1" fmla="*/ 7986577 w 8022581"/>
              <a:gd name="connsiteY1" fmla="*/ 0 h 71437"/>
              <a:gd name="connsiteX2" fmla="*/ 8022581 w 8022581"/>
              <a:gd name="connsiteY2" fmla="*/ 71437 h 71437"/>
              <a:gd name="connsiteX3" fmla="*/ 29693 w 8022581"/>
              <a:gd name="connsiteY3" fmla="*/ 71437 h 71437"/>
              <a:gd name="connsiteX4" fmla="*/ 87 w 8022581"/>
              <a:gd name="connsiteY4" fmla="*/ 0 h 71437"/>
              <a:gd name="connsiteX0" fmla="*/ 28320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28320 w 7992888"/>
              <a:gd name="connsiteY4" fmla="*/ 0 h 71437"/>
              <a:gd name="connsiteX0" fmla="*/ 87 w 8006030"/>
              <a:gd name="connsiteY0" fmla="*/ 0 h 71437"/>
              <a:gd name="connsiteX1" fmla="*/ 7970026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8006030"/>
              <a:gd name="connsiteY0" fmla="*/ 0 h 71437"/>
              <a:gd name="connsiteX1" fmla="*/ 7982797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8006030"/>
              <a:gd name="connsiteY0" fmla="*/ 0 h 71437"/>
              <a:gd name="connsiteX1" fmla="*/ 7802777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7802777"/>
              <a:gd name="connsiteY0" fmla="*/ 0 h 77704"/>
              <a:gd name="connsiteX1" fmla="*/ 7802777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87 w 7802777"/>
              <a:gd name="connsiteY0" fmla="*/ 0 h 77704"/>
              <a:gd name="connsiteX1" fmla="*/ 7766774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87 w 7802778"/>
              <a:gd name="connsiteY0" fmla="*/ 0 h 77704"/>
              <a:gd name="connsiteX1" fmla="*/ 7766774 w 7802778"/>
              <a:gd name="connsiteY1" fmla="*/ 0 h 77704"/>
              <a:gd name="connsiteX2" fmla="*/ 7802778 w 7802778"/>
              <a:gd name="connsiteY2" fmla="*/ 77704 h 77704"/>
              <a:gd name="connsiteX3" fmla="*/ 13142 w 7802778"/>
              <a:gd name="connsiteY3" fmla="*/ 71437 h 77704"/>
              <a:gd name="connsiteX4" fmla="*/ 87 w 7802778"/>
              <a:gd name="connsiteY4" fmla="*/ 0 h 77704"/>
              <a:gd name="connsiteX0" fmla="*/ 87 w 7802777"/>
              <a:gd name="connsiteY0" fmla="*/ 0 h 77704"/>
              <a:gd name="connsiteX1" fmla="*/ 7766774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23122 w 7789635"/>
              <a:gd name="connsiteY0" fmla="*/ 0 h 77704"/>
              <a:gd name="connsiteX1" fmla="*/ 7753632 w 7789635"/>
              <a:gd name="connsiteY1" fmla="*/ 0 h 77704"/>
              <a:gd name="connsiteX2" fmla="*/ 7789635 w 7789635"/>
              <a:gd name="connsiteY2" fmla="*/ 77704 h 77704"/>
              <a:gd name="connsiteX3" fmla="*/ 0 w 7789635"/>
              <a:gd name="connsiteY3" fmla="*/ 71437 h 77704"/>
              <a:gd name="connsiteX4" fmla="*/ 23122 w 7789635"/>
              <a:gd name="connsiteY4" fmla="*/ 0 h 77704"/>
              <a:gd name="connsiteX0" fmla="*/ 87 w 7766600"/>
              <a:gd name="connsiteY0" fmla="*/ 0 h 78811"/>
              <a:gd name="connsiteX1" fmla="*/ 7730597 w 7766600"/>
              <a:gd name="connsiteY1" fmla="*/ 0 h 78811"/>
              <a:gd name="connsiteX2" fmla="*/ 7766600 w 7766600"/>
              <a:gd name="connsiteY2" fmla="*/ 77704 h 78811"/>
              <a:gd name="connsiteX3" fmla="*/ 87 w 7766600"/>
              <a:gd name="connsiteY3" fmla="*/ 78811 h 78811"/>
              <a:gd name="connsiteX4" fmla="*/ 87 w 7766600"/>
              <a:gd name="connsiteY4" fmla="*/ 0 h 78811"/>
              <a:gd name="connsiteX0" fmla="*/ 87 w 8064722"/>
              <a:gd name="connsiteY0" fmla="*/ 0 h 78811"/>
              <a:gd name="connsiteX1" fmla="*/ 7730597 w 8064722"/>
              <a:gd name="connsiteY1" fmla="*/ 0 h 78811"/>
              <a:gd name="connsiteX2" fmla="*/ 8064722 w 8064722"/>
              <a:gd name="connsiteY2" fmla="*/ 78811 h 78811"/>
              <a:gd name="connsiteX3" fmla="*/ 87 w 8064722"/>
              <a:gd name="connsiteY3" fmla="*/ 78811 h 78811"/>
              <a:gd name="connsiteX4" fmla="*/ 87 w 8064722"/>
              <a:gd name="connsiteY4" fmla="*/ 0 h 78811"/>
              <a:gd name="connsiteX0" fmla="*/ 87 w 8028718"/>
              <a:gd name="connsiteY0" fmla="*/ 0 h 78811"/>
              <a:gd name="connsiteX1" fmla="*/ 7730597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8028718"/>
              <a:gd name="connsiteY0" fmla="*/ 0 h 78811"/>
              <a:gd name="connsiteX1" fmla="*/ 7992714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8028718"/>
              <a:gd name="connsiteY0" fmla="*/ 0 h 78811"/>
              <a:gd name="connsiteX1" fmla="*/ 7884702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7920706"/>
              <a:gd name="connsiteY0" fmla="*/ 0 h 78811"/>
              <a:gd name="connsiteX1" fmla="*/ 7884702 w 7920706"/>
              <a:gd name="connsiteY1" fmla="*/ 0 h 78811"/>
              <a:gd name="connsiteX2" fmla="*/ 7920706 w 7920706"/>
              <a:gd name="connsiteY2" fmla="*/ 78811 h 78811"/>
              <a:gd name="connsiteX3" fmla="*/ 87 w 7920706"/>
              <a:gd name="connsiteY3" fmla="*/ 78811 h 78811"/>
              <a:gd name="connsiteX4" fmla="*/ 87 w 7920706"/>
              <a:gd name="connsiteY4" fmla="*/ 0 h 78811"/>
              <a:gd name="connsiteX0" fmla="*/ 87 w 7884702"/>
              <a:gd name="connsiteY0" fmla="*/ 0 h 78811"/>
              <a:gd name="connsiteX1" fmla="*/ 7884702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84702"/>
              <a:gd name="connsiteY0" fmla="*/ 0 h 78811"/>
              <a:gd name="connsiteX1" fmla="*/ 7866291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84702"/>
              <a:gd name="connsiteY0" fmla="*/ 0 h 78811"/>
              <a:gd name="connsiteX1" fmla="*/ 7779839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11550"/>
              <a:gd name="connsiteY0" fmla="*/ 0 h 78811"/>
              <a:gd name="connsiteX1" fmla="*/ 7779839 w 7811550"/>
              <a:gd name="connsiteY1" fmla="*/ 0 h 78811"/>
              <a:gd name="connsiteX2" fmla="*/ 7811550 w 7811550"/>
              <a:gd name="connsiteY2" fmla="*/ 78811 h 78811"/>
              <a:gd name="connsiteX3" fmla="*/ 87 w 7811550"/>
              <a:gd name="connsiteY3" fmla="*/ 78811 h 78811"/>
              <a:gd name="connsiteX4" fmla="*/ 87 w 7811550"/>
              <a:gd name="connsiteY4" fmla="*/ 0 h 78811"/>
              <a:gd name="connsiteX0" fmla="*/ 87 w 7795694"/>
              <a:gd name="connsiteY0" fmla="*/ 0 h 78811"/>
              <a:gd name="connsiteX1" fmla="*/ 7779839 w 7795694"/>
              <a:gd name="connsiteY1" fmla="*/ 0 h 78811"/>
              <a:gd name="connsiteX2" fmla="*/ 7795694 w 7795694"/>
              <a:gd name="connsiteY2" fmla="*/ 78811 h 78811"/>
              <a:gd name="connsiteX3" fmla="*/ 87 w 7795694"/>
              <a:gd name="connsiteY3" fmla="*/ 78811 h 78811"/>
              <a:gd name="connsiteX4" fmla="*/ 87 w 7795694"/>
              <a:gd name="connsiteY4" fmla="*/ 0 h 7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694" h="78811">
                <a:moveTo>
                  <a:pt x="87" y="0"/>
                </a:moveTo>
                <a:lnTo>
                  <a:pt x="7779839" y="0"/>
                </a:lnTo>
                <a:lnTo>
                  <a:pt x="7795694" y="78811"/>
                </a:lnTo>
                <a:lnTo>
                  <a:pt x="87" y="78811"/>
                </a:lnTo>
                <a:cubicBezTo>
                  <a:pt x="174" y="54999"/>
                  <a:pt x="0" y="23812"/>
                  <a:pt x="8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75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00" y="468000"/>
            <a:ext cx="8316000" cy="2520000"/>
          </a:xfrm>
        </p:spPr>
        <p:txBody>
          <a:bodyPr/>
          <a:lstStyle>
            <a:lvl1pPr>
              <a:lnSpc>
                <a:spcPts val="20000"/>
              </a:lnSpc>
              <a:defRPr sz="20000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04000" y="2988000"/>
            <a:ext cx="8136000" cy="1080000"/>
          </a:xfrm>
        </p:spPr>
        <p:txBody>
          <a:bodyPr/>
          <a:lstStyle>
            <a:lvl1pPr>
              <a:buFontTx/>
              <a:buNone/>
              <a:defRPr sz="2200" b="1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872" cy="5148000"/>
          </a:xfrm>
          <a:prstGeom prst="rect">
            <a:avLst/>
          </a:prstGeom>
        </p:spPr>
      </p:pic>
      <p:sp>
        <p:nvSpPr>
          <p:cNvPr id="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86025" y="0"/>
            <a:ext cx="7320174" cy="5143501"/>
          </a:xfrm>
          <a:custGeom>
            <a:avLst/>
            <a:gdLst>
              <a:gd name="connsiteX0" fmla="*/ 0 w 5045075"/>
              <a:gd name="connsiteY0" fmla="*/ 0 h 6858000"/>
              <a:gd name="connsiteX1" fmla="*/ 4204212 w 5045075"/>
              <a:gd name="connsiteY1" fmla="*/ 0 h 6858000"/>
              <a:gd name="connsiteX2" fmla="*/ 5045075 w 5045075"/>
              <a:gd name="connsiteY2" fmla="*/ 840863 h 6858000"/>
              <a:gd name="connsiteX3" fmla="*/ 5045075 w 5045075"/>
              <a:gd name="connsiteY3" fmla="*/ 6858000 h 6858000"/>
              <a:gd name="connsiteX4" fmla="*/ 5045075 w 5045075"/>
              <a:gd name="connsiteY4" fmla="*/ 6858000 h 6858000"/>
              <a:gd name="connsiteX5" fmla="*/ 840863 w 5045075"/>
              <a:gd name="connsiteY5" fmla="*/ 6858000 h 6858000"/>
              <a:gd name="connsiteX6" fmla="*/ 0 w 5045075"/>
              <a:gd name="connsiteY6" fmla="*/ 6017137 h 6858000"/>
              <a:gd name="connsiteX7" fmla="*/ 0 w 5045075"/>
              <a:gd name="connsiteY7" fmla="*/ 0 h 6858000"/>
              <a:gd name="connsiteX0" fmla="*/ 0 w 5045075"/>
              <a:gd name="connsiteY0" fmla="*/ 0 h 6858000"/>
              <a:gd name="connsiteX1" fmla="*/ 3636653 w 5045075"/>
              <a:gd name="connsiteY1" fmla="*/ 0 h 6858000"/>
              <a:gd name="connsiteX2" fmla="*/ 5045075 w 5045075"/>
              <a:gd name="connsiteY2" fmla="*/ 840863 h 6858000"/>
              <a:gd name="connsiteX3" fmla="*/ 5045075 w 5045075"/>
              <a:gd name="connsiteY3" fmla="*/ 6858000 h 6858000"/>
              <a:gd name="connsiteX4" fmla="*/ 5045075 w 5045075"/>
              <a:gd name="connsiteY4" fmla="*/ 6858000 h 6858000"/>
              <a:gd name="connsiteX5" fmla="*/ 840863 w 5045075"/>
              <a:gd name="connsiteY5" fmla="*/ 6858000 h 6858000"/>
              <a:gd name="connsiteX6" fmla="*/ 0 w 5045075"/>
              <a:gd name="connsiteY6" fmla="*/ 6017137 h 6858000"/>
              <a:gd name="connsiteX7" fmla="*/ 0 w 5045075"/>
              <a:gd name="connsiteY7" fmla="*/ 0 h 6858000"/>
              <a:gd name="connsiteX0" fmla="*/ 0 w 5045075"/>
              <a:gd name="connsiteY0" fmla="*/ 0 h 6858000"/>
              <a:gd name="connsiteX1" fmla="*/ 3636653 w 5045075"/>
              <a:gd name="connsiteY1" fmla="*/ 0 h 6858000"/>
              <a:gd name="connsiteX2" fmla="*/ 4887420 w 5045075"/>
              <a:gd name="connsiteY2" fmla="*/ 2953443 h 6858000"/>
              <a:gd name="connsiteX3" fmla="*/ 5045075 w 5045075"/>
              <a:gd name="connsiteY3" fmla="*/ 6858000 h 6858000"/>
              <a:gd name="connsiteX4" fmla="*/ 5045075 w 5045075"/>
              <a:gd name="connsiteY4" fmla="*/ 6858000 h 6858000"/>
              <a:gd name="connsiteX5" fmla="*/ 840863 w 5045075"/>
              <a:gd name="connsiteY5" fmla="*/ 6858000 h 6858000"/>
              <a:gd name="connsiteX6" fmla="*/ 0 w 5045075"/>
              <a:gd name="connsiteY6" fmla="*/ 6017137 h 6858000"/>
              <a:gd name="connsiteX7" fmla="*/ 0 w 5045075"/>
              <a:gd name="connsiteY7" fmla="*/ 0 h 6858000"/>
              <a:gd name="connsiteX0" fmla="*/ 0 w 5045075"/>
              <a:gd name="connsiteY0" fmla="*/ 0 h 6858000"/>
              <a:gd name="connsiteX1" fmla="*/ 3636653 w 5045075"/>
              <a:gd name="connsiteY1" fmla="*/ 0 h 6858000"/>
              <a:gd name="connsiteX2" fmla="*/ 4887420 w 5045075"/>
              <a:gd name="connsiteY2" fmla="*/ 2953443 h 6858000"/>
              <a:gd name="connsiteX3" fmla="*/ 5045075 w 5045075"/>
              <a:gd name="connsiteY3" fmla="*/ 6858000 h 6858000"/>
              <a:gd name="connsiteX4" fmla="*/ 3232040 w 5045075"/>
              <a:gd name="connsiteY4" fmla="*/ 6858000 h 6858000"/>
              <a:gd name="connsiteX5" fmla="*/ 840863 w 5045075"/>
              <a:gd name="connsiteY5" fmla="*/ 6858000 h 6858000"/>
              <a:gd name="connsiteX6" fmla="*/ 0 w 5045075"/>
              <a:gd name="connsiteY6" fmla="*/ 6017137 h 6858000"/>
              <a:gd name="connsiteX7" fmla="*/ 0 w 5045075"/>
              <a:gd name="connsiteY7" fmla="*/ 0 h 6858000"/>
              <a:gd name="connsiteX0" fmla="*/ 0 w 4887420"/>
              <a:gd name="connsiteY0" fmla="*/ 0 h 6858000"/>
              <a:gd name="connsiteX1" fmla="*/ 3636653 w 4887420"/>
              <a:gd name="connsiteY1" fmla="*/ 0 h 6858000"/>
              <a:gd name="connsiteX2" fmla="*/ 4887420 w 4887420"/>
              <a:gd name="connsiteY2" fmla="*/ 2953443 h 6858000"/>
              <a:gd name="connsiteX3" fmla="*/ 4493282 w 4887420"/>
              <a:gd name="connsiteY3" fmla="*/ 5281448 h 6858000"/>
              <a:gd name="connsiteX4" fmla="*/ 3232040 w 4887420"/>
              <a:gd name="connsiteY4" fmla="*/ 6858000 h 6858000"/>
              <a:gd name="connsiteX5" fmla="*/ 840863 w 4887420"/>
              <a:gd name="connsiteY5" fmla="*/ 6858000 h 6858000"/>
              <a:gd name="connsiteX6" fmla="*/ 0 w 4887420"/>
              <a:gd name="connsiteY6" fmla="*/ 6017137 h 6858000"/>
              <a:gd name="connsiteX7" fmla="*/ 0 w 4887420"/>
              <a:gd name="connsiteY7" fmla="*/ 0 h 6858000"/>
              <a:gd name="connsiteX0" fmla="*/ 804042 w 4887420"/>
              <a:gd name="connsiteY0" fmla="*/ 0 h 6858000"/>
              <a:gd name="connsiteX1" fmla="*/ 3636653 w 4887420"/>
              <a:gd name="connsiteY1" fmla="*/ 0 h 6858000"/>
              <a:gd name="connsiteX2" fmla="*/ 4887420 w 4887420"/>
              <a:gd name="connsiteY2" fmla="*/ 2953443 h 6858000"/>
              <a:gd name="connsiteX3" fmla="*/ 4493282 w 4887420"/>
              <a:gd name="connsiteY3" fmla="*/ 5281448 h 6858000"/>
              <a:gd name="connsiteX4" fmla="*/ 3232040 w 4887420"/>
              <a:gd name="connsiteY4" fmla="*/ 6858000 h 6858000"/>
              <a:gd name="connsiteX5" fmla="*/ 840863 w 4887420"/>
              <a:gd name="connsiteY5" fmla="*/ 6858000 h 6858000"/>
              <a:gd name="connsiteX6" fmla="*/ 0 w 4887420"/>
              <a:gd name="connsiteY6" fmla="*/ 6017137 h 6858000"/>
              <a:gd name="connsiteX7" fmla="*/ 804042 w 4887420"/>
              <a:gd name="connsiteY7" fmla="*/ 0 h 6858000"/>
              <a:gd name="connsiteX0" fmla="*/ 740980 w 4824358"/>
              <a:gd name="connsiteY0" fmla="*/ 0 h 6858000"/>
              <a:gd name="connsiteX1" fmla="*/ 3573591 w 4824358"/>
              <a:gd name="connsiteY1" fmla="*/ 0 h 6858000"/>
              <a:gd name="connsiteX2" fmla="*/ 4824358 w 4824358"/>
              <a:gd name="connsiteY2" fmla="*/ 2953443 h 6858000"/>
              <a:gd name="connsiteX3" fmla="*/ 4430220 w 4824358"/>
              <a:gd name="connsiteY3" fmla="*/ 5281448 h 6858000"/>
              <a:gd name="connsiteX4" fmla="*/ 3168978 w 4824358"/>
              <a:gd name="connsiteY4" fmla="*/ 6858000 h 6858000"/>
              <a:gd name="connsiteX5" fmla="*/ 777801 w 4824358"/>
              <a:gd name="connsiteY5" fmla="*/ 6858000 h 6858000"/>
              <a:gd name="connsiteX6" fmla="*/ 0 w 4824358"/>
              <a:gd name="connsiteY6" fmla="*/ 1728916 h 6858000"/>
              <a:gd name="connsiteX7" fmla="*/ 740980 w 4824358"/>
              <a:gd name="connsiteY7" fmla="*/ 0 h 6858000"/>
              <a:gd name="connsiteX0" fmla="*/ 740980 w 4824358"/>
              <a:gd name="connsiteY0" fmla="*/ 0 h 6858000"/>
              <a:gd name="connsiteX1" fmla="*/ 3573591 w 4824358"/>
              <a:gd name="connsiteY1" fmla="*/ 0 h 6858000"/>
              <a:gd name="connsiteX2" fmla="*/ 4824358 w 4824358"/>
              <a:gd name="connsiteY2" fmla="*/ 2953443 h 6858000"/>
              <a:gd name="connsiteX3" fmla="*/ 4430220 w 4824358"/>
              <a:gd name="connsiteY3" fmla="*/ 5281448 h 6858000"/>
              <a:gd name="connsiteX4" fmla="*/ 3168978 w 4824358"/>
              <a:gd name="connsiteY4" fmla="*/ 6858000 h 6858000"/>
              <a:gd name="connsiteX5" fmla="*/ 2196697 w 4824358"/>
              <a:gd name="connsiteY5" fmla="*/ 6858000 h 6858000"/>
              <a:gd name="connsiteX6" fmla="*/ 0 w 4824358"/>
              <a:gd name="connsiteY6" fmla="*/ 1728916 h 6858000"/>
              <a:gd name="connsiteX7" fmla="*/ 740980 w 4824358"/>
              <a:gd name="connsiteY7" fmla="*/ 0 h 6858000"/>
              <a:gd name="connsiteX0" fmla="*/ 740980 w 4824358"/>
              <a:gd name="connsiteY0" fmla="*/ 0 h 6858000"/>
              <a:gd name="connsiteX1" fmla="*/ 3573591 w 4824358"/>
              <a:gd name="connsiteY1" fmla="*/ 0 h 6858000"/>
              <a:gd name="connsiteX2" fmla="*/ 4824358 w 4824358"/>
              <a:gd name="connsiteY2" fmla="*/ 2953443 h 6858000"/>
              <a:gd name="connsiteX3" fmla="*/ 4430220 w 4824358"/>
              <a:gd name="connsiteY3" fmla="*/ 5281448 h 6858000"/>
              <a:gd name="connsiteX4" fmla="*/ 3168978 w 4824358"/>
              <a:gd name="connsiteY4" fmla="*/ 6858000 h 6858000"/>
              <a:gd name="connsiteX5" fmla="*/ 2165166 w 4824358"/>
              <a:gd name="connsiteY5" fmla="*/ 6858000 h 6858000"/>
              <a:gd name="connsiteX6" fmla="*/ 0 w 4824358"/>
              <a:gd name="connsiteY6" fmla="*/ 1728916 h 6858000"/>
              <a:gd name="connsiteX7" fmla="*/ 740980 w 4824358"/>
              <a:gd name="connsiteY7" fmla="*/ 0 h 6858000"/>
              <a:gd name="connsiteX0" fmla="*/ 740980 w 4824358"/>
              <a:gd name="connsiteY0" fmla="*/ 0 h 6858000"/>
              <a:gd name="connsiteX1" fmla="*/ 3573591 w 4824358"/>
              <a:gd name="connsiteY1" fmla="*/ 0 h 6858000"/>
              <a:gd name="connsiteX2" fmla="*/ 4824358 w 4824358"/>
              <a:gd name="connsiteY2" fmla="*/ 2953443 h 6858000"/>
              <a:gd name="connsiteX3" fmla="*/ 3168978 w 4824358"/>
              <a:gd name="connsiteY3" fmla="*/ 6858000 h 6858000"/>
              <a:gd name="connsiteX4" fmla="*/ 2165166 w 4824358"/>
              <a:gd name="connsiteY4" fmla="*/ 6858000 h 6858000"/>
              <a:gd name="connsiteX5" fmla="*/ 0 w 4824358"/>
              <a:gd name="connsiteY5" fmla="*/ 1728916 h 6858000"/>
              <a:gd name="connsiteX6" fmla="*/ 740980 w 4824358"/>
              <a:gd name="connsiteY6" fmla="*/ 0 h 6858000"/>
              <a:gd name="connsiteX0" fmla="*/ 740980 w 4824358"/>
              <a:gd name="connsiteY0" fmla="*/ 0 h 6858000"/>
              <a:gd name="connsiteX1" fmla="*/ 3637061 w 4824358"/>
              <a:gd name="connsiteY1" fmla="*/ 0 h 6858000"/>
              <a:gd name="connsiteX2" fmla="*/ 4824358 w 4824358"/>
              <a:gd name="connsiteY2" fmla="*/ 2953443 h 6858000"/>
              <a:gd name="connsiteX3" fmla="*/ 3168978 w 4824358"/>
              <a:gd name="connsiteY3" fmla="*/ 6858000 h 6858000"/>
              <a:gd name="connsiteX4" fmla="*/ 2165166 w 4824358"/>
              <a:gd name="connsiteY4" fmla="*/ 6858000 h 6858000"/>
              <a:gd name="connsiteX5" fmla="*/ 0 w 4824358"/>
              <a:gd name="connsiteY5" fmla="*/ 1728916 h 6858000"/>
              <a:gd name="connsiteX6" fmla="*/ 740980 w 4824358"/>
              <a:gd name="connsiteY6" fmla="*/ 0 h 6858000"/>
              <a:gd name="connsiteX0" fmla="*/ 740980 w 4861197"/>
              <a:gd name="connsiteY0" fmla="*/ 0 h 6858000"/>
              <a:gd name="connsiteX1" fmla="*/ 3637061 w 4861197"/>
              <a:gd name="connsiteY1" fmla="*/ 0 h 6858000"/>
              <a:gd name="connsiteX2" fmla="*/ 4861197 w 4861197"/>
              <a:gd name="connsiteY2" fmla="*/ 2780928 h 6858000"/>
              <a:gd name="connsiteX3" fmla="*/ 3168978 w 4861197"/>
              <a:gd name="connsiteY3" fmla="*/ 6858000 h 6858000"/>
              <a:gd name="connsiteX4" fmla="*/ 2165166 w 4861197"/>
              <a:gd name="connsiteY4" fmla="*/ 6858000 h 6858000"/>
              <a:gd name="connsiteX5" fmla="*/ 0 w 4861197"/>
              <a:gd name="connsiteY5" fmla="*/ 1728916 h 6858000"/>
              <a:gd name="connsiteX6" fmla="*/ 740980 w 4861197"/>
              <a:gd name="connsiteY6" fmla="*/ 0 h 6858000"/>
              <a:gd name="connsiteX0" fmla="*/ 740980 w 4837384"/>
              <a:gd name="connsiteY0" fmla="*/ 0 h 6858000"/>
              <a:gd name="connsiteX1" fmla="*/ 3637061 w 4837384"/>
              <a:gd name="connsiteY1" fmla="*/ 0 h 6858000"/>
              <a:gd name="connsiteX2" fmla="*/ 4837384 w 4837384"/>
              <a:gd name="connsiteY2" fmla="*/ 2799978 h 6858000"/>
              <a:gd name="connsiteX3" fmla="*/ 3168978 w 4837384"/>
              <a:gd name="connsiteY3" fmla="*/ 6858000 h 6858000"/>
              <a:gd name="connsiteX4" fmla="*/ 2165166 w 4837384"/>
              <a:gd name="connsiteY4" fmla="*/ 6858000 h 6858000"/>
              <a:gd name="connsiteX5" fmla="*/ 0 w 4837384"/>
              <a:gd name="connsiteY5" fmla="*/ 1728916 h 6858000"/>
              <a:gd name="connsiteX6" fmla="*/ 740980 w 4837384"/>
              <a:gd name="connsiteY6" fmla="*/ 0 h 6858000"/>
              <a:gd name="connsiteX0" fmla="*/ 740980 w 4713559"/>
              <a:gd name="connsiteY0" fmla="*/ 0 h 6858000"/>
              <a:gd name="connsiteX1" fmla="*/ 3637061 w 4713559"/>
              <a:gd name="connsiteY1" fmla="*/ 0 h 6858000"/>
              <a:gd name="connsiteX2" fmla="*/ 4713559 w 4713559"/>
              <a:gd name="connsiteY2" fmla="*/ 2766640 h 6858000"/>
              <a:gd name="connsiteX3" fmla="*/ 3168978 w 4713559"/>
              <a:gd name="connsiteY3" fmla="*/ 6858000 h 6858000"/>
              <a:gd name="connsiteX4" fmla="*/ 2165166 w 4713559"/>
              <a:gd name="connsiteY4" fmla="*/ 6858000 h 6858000"/>
              <a:gd name="connsiteX5" fmla="*/ 0 w 4713559"/>
              <a:gd name="connsiteY5" fmla="*/ 1728916 h 6858000"/>
              <a:gd name="connsiteX6" fmla="*/ 740980 w 4713559"/>
              <a:gd name="connsiteY6" fmla="*/ 0 h 6858000"/>
              <a:gd name="connsiteX0" fmla="*/ 740980 w 4832622"/>
              <a:gd name="connsiteY0" fmla="*/ 0 h 6858000"/>
              <a:gd name="connsiteX1" fmla="*/ 3637061 w 4832622"/>
              <a:gd name="connsiteY1" fmla="*/ 0 h 6858000"/>
              <a:gd name="connsiteX2" fmla="*/ 4832622 w 4832622"/>
              <a:gd name="connsiteY2" fmla="*/ 2795215 h 6858000"/>
              <a:gd name="connsiteX3" fmla="*/ 3168978 w 4832622"/>
              <a:gd name="connsiteY3" fmla="*/ 6858000 h 6858000"/>
              <a:gd name="connsiteX4" fmla="*/ 2165166 w 4832622"/>
              <a:gd name="connsiteY4" fmla="*/ 6858000 h 6858000"/>
              <a:gd name="connsiteX5" fmla="*/ 0 w 4832622"/>
              <a:gd name="connsiteY5" fmla="*/ 1728916 h 6858000"/>
              <a:gd name="connsiteX6" fmla="*/ 740980 w 4832622"/>
              <a:gd name="connsiteY6" fmla="*/ 0 h 6858000"/>
              <a:gd name="connsiteX0" fmla="*/ 740980 w 4832622"/>
              <a:gd name="connsiteY0" fmla="*/ 0 h 6858000"/>
              <a:gd name="connsiteX1" fmla="*/ 3637061 w 4832622"/>
              <a:gd name="connsiteY1" fmla="*/ 0 h 6858000"/>
              <a:gd name="connsiteX2" fmla="*/ 4832622 w 4832622"/>
              <a:gd name="connsiteY2" fmla="*/ 2795215 h 6858000"/>
              <a:gd name="connsiteX3" fmla="*/ 3116590 w 4832622"/>
              <a:gd name="connsiteY3" fmla="*/ 6858000 h 6858000"/>
              <a:gd name="connsiteX4" fmla="*/ 2165166 w 4832622"/>
              <a:gd name="connsiteY4" fmla="*/ 6858000 h 6858000"/>
              <a:gd name="connsiteX5" fmla="*/ 0 w 4832622"/>
              <a:gd name="connsiteY5" fmla="*/ 1728916 h 6858000"/>
              <a:gd name="connsiteX6" fmla="*/ 740980 w 4832622"/>
              <a:gd name="connsiteY6" fmla="*/ 0 h 6858000"/>
              <a:gd name="connsiteX0" fmla="*/ 1499989 w 5591631"/>
              <a:gd name="connsiteY0" fmla="*/ 0 h 6858000"/>
              <a:gd name="connsiteX1" fmla="*/ 4396070 w 5591631"/>
              <a:gd name="connsiteY1" fmla="*/ 0 h 6858000"/>
              <a:gd name="connsiteX2" fmla="*/ 5591631 w 5591631"/>
              <a:gd name="connsiteY2" fmla="*/ 2795215 h 6858000"/>
              <a:gd name="connsiteX3" fmla="*/ 3875599 w 5591631"/>
              <a:gd name="connsiteY3" fmla="*/ 6858000 h 6858000"/>
              <a:gd name="connsiteX4" fmla="*/ 0 w 5591631"/>
              <a:gd name="connsiteY4" fmla="*/ 6858000 h 6858000"/>
              <a:gd name="connsiteX5" fmla="*/ 759009 w 5591631"/>
              <a:gd name="connsiteY5" fmla="*/ 1728916 h 6858000"/>
              <a:gd name="connsiteX6" fmla="*/ 1499989 w 5591631"/>
              <a:gd name="connsiteY6" fmla="*/ 0 h 6858000"/>
              <a:gd name="connsiteX0" fmla="*/ 3362127 w 7453769"/>
              <a:gd name="connsiteY0" fmla="*/ 0 h 6858000"/>
              <a:gd name="connsiteX1" fmla="*/ 6258208 w 7453769"/>
              <a:gd name="connsiteY1" fmla="*/ 0 h 6858000"/>
              <a:gd name="connsiteX2" fmla="*/ 7453769 w 7453769"/>
              <a:gd name="connsiteY2" fmla="*/ 2795215 h 6858000"/>
              <a:gd name="connsiteX3" fmla="*/ 5737737 w 7453769"/>
              <a:gd name="connsiteY3" fmla="*/ 6858000 h 6858000"/>
              <a:gd name="connsiteX4" fmla="*/ 0 w 7453769"/>
              <a:gd name="connsiteY4" fmla="*/ 6858000 h 6858000"/>
              <a:gd name="connsiteX5" fmla="*/ 2621147 w 7453769"/>
              <a:gd name="connsiteY5" fmla="*/ 1728916 h 6858000"/>
              <a:gd name="connsiteX6" fmla="*/ 3362127 w 7453769"/>
              <a:gd name="connsiteY6" fmla="*/ 0 h 6858000"/>
              <a:gd name="connsiteX0" fmla="*/ 3260342 w 7351984"/>
              <a:gd name="connsiteY0" fmla="*/ 0 h 6858000"/>
              <a:gd name="connsiteX1" fmla="*/ 6156423 w 7351984"/>
              <a:gd name="connsiteY1" fmla="*/ 0 h 6858000"/>
              <a:gd name="connsiteX2" fmla="*/ 7351984 w 7351984"/>
              <a:gd name="connsiteY2" fmla="*/ 2795215 h 6858000"/>
              <a:gd name="connsiteX3" fmla="*/ 5635952 w 7351984"/>
              <a:gd name="connsiteY3" fmla="*/ 6858000 h 6858000"/>
              <a:gd name="connsiteX4" fmla="*/ 0 w 7351984"/>
              <a:gd name="connsiteY4" fmla="*/ 6858000 h 6858000"/>
              <a:gd name="connsiteX5" fmla="*/ 2519362 w 7351984"/>
              <a:gd name="connsiteY5" fmla="*/ 1728916 h 6858000"/>
              <a:gd name="connsiteX6" fmla="*/ 3260342 w 7351984"/>
              <a:gd name="connsiteY6" fmla="*/ 0 h 6858000"/>
              <a:gd name="connsiteX0" fmla="*/ 3368292 w 7459934"/>
              <a:gd name="connsiteY0" fmla="*/ 0 h 6858000"/>
              <a:gd name="connsiteX1" fmla="*/ 6264373 w 7459934"/>
              <a:gd name="connsiteY1" fmla="*/ 0 h 6858000"/>
              <a:gd name="connsiteX2" fmla="*/ 7459934 w 7459934"/>
              <a:gd name="connsiteY2" fmla="*/ 2795215 h 6858000"/>
              <a:gd name="connsiteX3" fmla="*/ 5743902 w 7459934"/>
              <a:gd name="connsiteY3" fmla="*/ 6858000 h 6858000"/>
              <a:gd name="connsiteX4" fmla="*/ 0 w 7459934"/>
              <a:gd name="connsiteY4" fmla="*/ 6858000 h 6858000"/>
              <a:gd name="connsiteX5" fmla="*/ 2627312 w 7459934"/>
              <a:gd name="connsiteY5" fmla="*/ 1728916 h 6858000"/>
              <a:gd name="connsiteX6" fmla="*/ 3368292 w 7459934"/>
              <a:gd name="connsiteY6" fmla="*/ 0 h 6858000"/>
              <a:gd name="connsiteX0" fmla="*/ 3368292 w 7459934"/>
              <a:gd name="connsiteY0" fmla="*/ 0 h 6858000"/>
              <a:gd name="connsiteX1" fmla="*/ 6264373 w 7459934"/>
              <a:gd name="connsiteY1" fmla="*/ 0 h 6858000"/>
              <a:gd name="connsiteX2" fmla="*/ 7459934 w 7459934"/>
              <a:gd name="connsiteY2" fmla="*/ 2795215 h 6858000"/>
              <a:gd name="connsiteX3" fmla="*/ 5743902 w 7459934"/>
              <a:gd name="connsiteY3" fmla="*/ 6858000 h 6858000"/>
              <a:gd name="connsiteX4" fmla="*/ 0 w 7459934"/>
              <a:gd name="connsiteY4" fmla="*/ 6858000 h 6858000"/>
              <a:gd name="connsiteX5" fmla="*/ 3368292 w 7459934"/>
              <a:gd name="connsiteY5" fmla="*/ 0 h 6858000"/>
              <a:gd name="connsiteX0" fmla="*/ 2911092 w 7459934"/>
              <a:gd name="connsiteY0" fmla="*/ 0 h 6858000"/>
              <a:gd name="connsiteX1" fmla="*/ 6264373 w 7459934"/>
              <a:gd name="connsiteY1" fmla="*/ 0 h 6858000"/>
              <a:gd name="connsiteX2" fmla="*/ 7459934 w 7459934"/>
              <a:gd name="connsiteY2" fmla="*/ 2795215 h 6858000"/>
              <a:gd name="connsiteX3" fmla="*/ 5743902 w 7459934"/>
              <a:gd name="connsiteY3" fmla="*/ 6858000 h 6858000"/>
              <a:gd name="connsiteX4" fmla="*/ 0 w 7459934"/>
              <a:gd name="connsiteY4" fmla="*/ 6858000 h 6858000"/>
              <a:gd name="connsiteX5" fmla="*/ 2911092 w 7459934"/>
              <a:gd name="connsiteY5" fmla="*/ 0 h 6858000"/>
              <a:gd name="connsiteX0" fmla="*/ 2911092 w 7459934"/>
              <a:gd name="connsiteY0" fmla="*/ 0 h 6858000"/>
              <a:gd name="connsiteX1" fmla="*/ 6273898 w 7459934"/>
              <a:gd name="connsiteY1" fmla="*/ 0 h 6858000"/>
              <a:gd name="connsiteX2" fmla="*/ 7459934 w 7459934"/>
              <a:gd name="connsiteY2" fmla="*/ 2795215 h 6858000"/>
              <a:gd name="connsiteX3" fmla="*/ 5743902 w 7459934"/>
              <a:gd name="connsiteY3" fmla="*/ 6858000 h 6858000"/>
              <a:gd name="connsiteX4" fmla="*/ 0 w 7459934"/>
              <a:gd name="connsiteY4" fmla="*/ 6858000 h 6858000"/>
              <a:gd name="connsiteX5" fmla="*/ 2911092 w 7459934"/>
              <a:gd name="connsiteY5" fmla="*/ 0 h 6858000"/>
              <a:gd name="connsiteX0" fmla="*/ 2644392 w 7193234"/>
              <a:gd name="connsiteY0" fmla="*/ 0 h 6858000"/>
              <a:gd name="connsiteX1" fmla="*/ 6007198 w 7193234"/>
              <a:gd name="connsiteY1" fmla="*/ 0 h 6858000"/>
              <a:gd name="connsiteX2" fmla="*/ 7193234 w 7193234"/>
              <a:gd name="connsiteY2" fmla="*/ 2795215 h 6858000"/>
              <a:gd name="connsiteX3" fmla="*/ 5477202 w 7193234"/>
              <a:gd name="connsiteY3" fmla="*/ 6858000 h 6858000"/>
              <a:gd name="connsiteX4" fmla="*/ 0 w 7193234"/>
              <a:gd name="connsiteY4" fmla="*/ 6858000 h 6858000"/>
              <a:gd name="connsiteX5" fmla="*/ 2644392 w 7193234"/>
              <a:gd name="connsiteY5" fmla="*/ 0 h 6858000"/>
              <a:gd name="connsiteX0" fmla="*/ 2177667 w 7193234"/>
              <a:gd name="connsiteY0" fmla="*/ 0 h 6858000"/>
              <a:gd name="connsiteX1" fmla="*/ 6007198 w 7193234"/>
              <a:gd name="connsiteY1" fmla="*/ 0 h 6858000"/>
              <a:gd name="connsiteX2" fmla="*/ 7193234 w 7193234"/>
              <a:gd name="connsiteY2" fmla="*/ 2795215 h 6858000"/>
              <a:gd name="connsiteX3" fmla="*/ 5477202 w 7193234"/>
              <a:gd name="connsiteY3" fmla="*/ 6858000 h 6858000"/>
              <a:gd name="connsiteX4" fmla="*/ 0 w 7193234"/>
              <a:gd name="connsiteY4" fmla="*/ 6858000 h 6858000"/>
              <a:gd name="connsiteX5" fmla="*/ 2177667 w 7193234"/>
              <a:gd name="connsiteY5" fmla="*/ 0 h 6858000"/>
              <a:gd name="connsiteX0" fmla="*/ 2050919 w 7193234"/>
              <a:gd name="connsiteY0" fmla="*/ 0 h 6858000"/>
              <a:gd name="connsiteX1" fmla="*/ 6007198 w 7193234"/>
              <a:gd name="connsiteY1" fmla="*/ 0 h 6858000"/>
              <a:gd name="connsiteX2" fmla="*/ 7193234 w 7193234"/>
              <a:gd name="connsiteY2" fmla="*/ 2795215 h 6858000"/>
              <a:gd name="connsiteX3" fmla="*/ 5477202 w 7193234"/>
              <a:gd name="connsiteY3" fmla="*/ 6858000 h 6858000"/>
              <a:gd name="connsiteX4" fmla="*/ 0 w 7193234"/>
              <a:gd name="connsiteY4" fmla="*/ 6858000 h 6858000"/>
              <a:gd name="connsiteX5" fmla="*/ 2050919 w 7193234"/>
              <a:gd name="connsiteY5" fmla="*/ 0 h 6858000"/>
              <a:gd name="connsiteX0" fmla="*/ 2173140 w 7193234"/>
              <a:gd name="connsiteY0" fmla="*/ 0 h 6858000"/>
              <a:gd name="connsiteX1" fmla="*/ 6007198 w 7193234"/>
              <a:gd name="connsiteY1" fmla="*/ 0 h 6858000"/>
              <a:gd name="connsiteX2" fmla="*/ 7193234 w 7193234"/>
              <a:gd name="connsiteY2" fmla="*/ 2795215 h 6858000"/>
              <a:gd name="connsiteX3" fmla="*/ 5477202 w 7193234"/>
              <a:gd name="connsiteY3" fmla="*/ 6858000 h 6858000"/>
              <a:gd name="connsiteX4" fmla="*/ 0 w 7193234"/>
              <a:gd name="connsiteY4" fmla="*/ 6858000 h 6858000"/>
              <a:gd name="connsiteX5" fmla="*/ 2173140 w 7193234"/>
              <a:gd name="connsiteY5" fmla="*/ 0 h 6858000"/>
              <a:gd name="connsiteX0" fmla="*/ 2173140 w 7193234"/>
              <a:gd name="connsiteY0" fmla="*/ 0 h 6858000"/>
              <a:gd name="connsiteX1" fmla="*/ 6382916 w 7193234"/>
              <a:gd name="connsiteY1" fmla="*/ 0 h 6858000"/>
              <a:gd name="connsiteX2" fmla="*/ 7193234 w 7193234"/>
              <a:gd name="connsiteY2" fmla="*/ 2795215 h 6858000"/>
              <a:gd name="connsiteX3" fmla="*/ 5477202 w 7193234"/>
              <a:gd name="connsiteY3" fmla="*/ 6858000 h 6858000"/>
              <a:gd name="connsiteX4" fmla="*/ 0 w 7193234"/>
              <a:gd name="connsiteY4" fmla="*/ 6858000 h 6858000"/>
              <a:gd name="connsiteX5" fmla="*/ 2173140 w 7193234"/>
              <a:gd name="connsiteY5" fmla="*/ 0 h 6858000"/>
              <a:gd name="connsiteX0" fmla="*/ 2173140 w 7319982"/>
              <a:gd name="connsiteY0" fmla="*/ 0 h 6858000"/>
              <a:gd name="connsiteX1" fmla="*/ 6382916 w 7319982"/>
              <a:gd name="connsiteY1" fmla="*/ 0 h 6858000"/>
              <a:gd name="connsiteX2" fmla="*/ 7319982 w 7319982"/>
              <a:gd name="connsiteY2" fmla="*/ 2970248 h 6858000"/>
              <a:gd name="connsiteX3" fmla="*/ 5477202 w 7319982"/>
              <a:gd name="connsiteY3" fmla="*/ 6858000 h 6858000"/>
              <a:gd name="connsiteX4" fmla="*/ 0 w 7319982"/>
              <a:gd name="connsiteY4" fmla="*/ 6858000 h 6858000"/>
              <a:gd name="connsiteX5" fmla="*/ 2173140 w 7319982"/>
              <a:gd name="connsiteY5" fmla="*/ 0 h 6858000"/>
              <a:gd name="connsiteX0" fmla="*/ 2173140 w 7238501"/>
              <a:gd name="connsiteY0" fmla="*/ 0 h 6858000"/>
              <a:gd name="connsiteX1" fmla="*/ 6382916 w 7238501"/>
              <a:gd name="connsiteY1" fmla="*/ 0 h 6858000"/>
              <a:gd name="connsiteX2" fmla="*/ 7238501 w 7238501"/>
              <a:gd name="connsiteY2" fmla="*/ 2940071 h 6858000"/>
              <a:gd name="connsiteX3" fmla="*/ 5477202 w 7238501"/>
              <a:gd name="connsiteY3" fmla="*/ 6858000 h 6858000"/>
              <a:gd name="connsiteX4" fmla="*/ 0 w 7238501"/>
              <a:gd name="connsiteY4" fmla="*/ 6858000 h 6858000"/>
              <a:gd name="connsiteX5" fmla="*/ 2173140 w 7238501"/>
              <a:gd name="connsiteY5" fmla="*/ 0 h 6858000"/>
              <a:gd name="connsiteX0" fmla="*/ 2173140 w 7319982"/>
              <a:gd name="connsiteY0" fmla="*/ 0 h 6858000"/>
              <a:gd name="connsiteX1" fmla="*/ 6382916 w 7319982"/>
              <a:gd name="connsiteY1" fmla="*/ 0 h 6858000"/>
              <a:gd name="connsiteX2" fmla="*/ 7319982 w 7319982"/>
              <a:gd name="connsiteY2" fmla="*/ 2958177 h 6858000"/>
              <a:gd name="connsiteX3" fmla="*/ 5477202 w 7319982"/>
              <a:gd name="connsiteY3" fmla="*/ 6858000 h 6858000"/>
              <a:gd name="connsiteX4" fmla="*/ 0 w 7319982"/>
              <a:gd name="connsiteY4" fmla="*/ 6858000 h 6858000"/>
              <a:gd name="connsiteX5" fmla="*/ 2173140 w 7319982"/>
              <a:gd name="connsiteY5" fmla="*/ 0 h 6858000"/>
              <a:gd name="connsiteX0" fmla="*/ 2173140 w 7319982"/>
              <a:gd name="connsiteY0" fmla="*/ 0 h 6858000"/>
              <a:gd name="connsiteX1" fmla="*/ 6382916 w 7319982"/>
              <a:gd name="connsiteY1" fmla="*/ 0 h 6858000"/>
              <a:gd name="connsiteX2" fmla="*/ 7319982 w 7319982"/>
              <a:gd name="connsiteY2" fmla="*/ 2958177 h 6858000"/>
              <a:gd name="connsiteX3" fmla="*/ 6074730 w 7319982"/>
              <a:gd name="connsiteY3" fmla="*/ 6858000 h 6858000"/>
              <a:gd name="connsiteX4" fmla="*/ 0 w 7319982"/>
              <a:gd name="connsiteY4" fmla="*/ 6858000 h 6858000"/>
              <a:gd name="connsiteX5" fmla="*/ 2173140 w 7319982"/>
              <a:gd name="connsiteY5" fmla="*/ 0 h 6858000"/>
              <a:gd name="connsiteX0" fmla="*/ 2173140 w 7241976"/>
              <a:gd name="connsiteY0" fmla="*/ 0 h 6858000"/>
              <a:gd name="connsiteX1" fmla="*/ 6382916 w 7241976"/>
              <a:gd name="connsiteY1" fmla="*/ 0 h 6858000"/>
              <a:gd name="connsiteX2" fmla="*/ 7241976 w 7241976"/>
              <a:gd name="connsiteY2" fmla="*/ 2952400 h 6858000"/>
              <a:gd name="connsiteX3" fmla="*/ 6074730 w 7241976"/>
              <a:gd name="connsiteY3" fmla="*/ 6858000 h 6858000"/>
              <a:gd name="connsiteX4" fmla="*/ 0 w 7241976"/>
              <a:gd name="connsiteY4" fmla="*/ 6858000 h 6858000"/>
              <a:gd name="connsiteX5" fmla="*/ 2173140 w 7241976"/>
              <a:gd name="connsiteY5" fmla="*/ 0 h 6858000"/>
              <a:gd name="connsiteX0" fmla="*/ 2173140 w 7315648"/>
              <a:gd name="connsiteY0" fmla="*/ 0 h 6858000"/>
              <a:gd name="connsiteX1" fmla="*/ 6382916 w 7315648"/>
              <a:gd name="connsiteY1" fmla="*/ 0 h 6858000"/>
              <a:gd name="connsiteX2" fmla="*/ 7315648 w 7315648"/>
              <a:gd name="connsiteY2" fmla="*/ 2958177 h 6858000"/>
              <a:gd name="connsiteX3" fmla="*/ 6074730 w 7315648"/>
              <a:gd name="connsiteY3" fmla="*/ 6858000 h 6858000"/>
              <a:gd name="connsiteX4" fmla="*/ 0 w 7315648"/>
              <a:gd name="connsiteY4" fmla="*/ 6858000 h 6858000"/>
              <a:gd name="connsiteX5" fmla="*/ 2173140 w 7315648"/>
              <a:gd name="connsiteY5" fmla="*/ 0 h 6858000"/>
              <a:gd name="connsiteX0" fmla="*/ 2213880 w 7356388"/>
              <a:gd name="connsiteY0" fmla="*/ 0 h 6858000"/>
              <a:gd name="connsiteX1" fmla="*/ 6423656 w 7356388"/>
              <a:gd name="connsiteY1" fmla="*/ 0 h 6858000"/>
              <a:gd name="connsiteX2" fmla="*/ 7356388 w 7356388"/>
              <a:gd name="connsiteY2" fmla="*/ 2958177 h 6858000"/>
              <a:gd name="connsiteX3" fmla="*/ 6115470 w 7356388"/>
              <a:gd name="connsiteY3" fmla="*/ 6858000 h 6858000"/>
              <a:gd name="connsiteX4" fmla="*/ 0 w 7356388"/>
              <a:gd name="connsiteY4" fmla="*/ 6851965 h 6858000"/>
              <a:gd name="connsiteX5" fmla="*/ 2213880 w 7356388"/>
              <a:gd name="connsiteY5" fmla="*/ 0 h 6858000"/>
              <a:gd name="connsiteX0" fmla="*/ 2177666 w 7320174"/>
              <a:gd name="connsiteY0" fmla="*/ 0 h 6858001"/>
              <a:gd name="connsiteX1" fmla="*/ 6387442 w 7320174"/>
              <a:gd name="connsiteY1" fmla="*/ 0 h 6858001"/>
              <a:gd name="connsiteX2" fmla="*/ 7320174 w 7320174"/>
              <a:gd name="connsiteY2" fmla="*/ 2958177 h 6858001"/>
              <a:gd name="connsiteX3" fmla="*/ 6079256 w 7320174"/>
              <a:gd name="connsiteY3" fmla="*/ 6858000 h 6858001"/>
              <a:gd name="connsiteX4" fmla="*/ 0 w 7320174"/>
              <a:gd name="connsiteY4" fmla="*/ 6858001 h 6858001"/>
              <a:gd name="connsiteX5" fmla="*/ 2177666 w 7320174"/>
              <a:gd name="connsiteY5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20174" h="6858001">
                <a:moveTo>
                  <a:pt x="2177666" y="0"/>
                </a:moveTo>
                <a:lnTo>
                  <a:pt x="6387442" y="0"/>
                </a:lnTo>
                <a:lnTo>
                  <a:pt x="7320174" y="2958177"/>
                </a:lnTo>
                <a:lnTo>
                  <a:pt x="6079256" y="6858000"/>
                </a:lnTo>
                <a:lnTo>
                  <a:pt x="0" y="6858001"/>
                </a:lnTo>
                <a:lnTo>
                  <a:pt x="2177666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14" y="0"/>
            <a:ext cx="862586" cy="208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04000" y="1008000"/>
            <a:ext cx="8136000" cy="3780000"/>
          </a:xfrm>
        </p:spPr>
        <p:txBody>
          <a:bodyPr/>
          <a:lstStyle/>
          <a:p>
            <a:r>
              <a:rPr lang="fr-FR"/>
              <a:t>Cliquez sur l'icône pour ajouter l'élément multimédia</a:t>
            </a:r>
            <a:endParaRPr lang="en-GB"/>
          </a:p>
        </p:txBody>
      </p:sp>
      <p:sp>
        <p:nvSpPr>
          <p:cNvPr id="11" name="TextBox 14"/>
          <p:cNvSpPr txBox="1"/>
          <p:nvPr/>
        </p:nvSpPr>
        <p:spPr>
          <a:xfrm>
            <a:off x="1008000" y="4896000"/>
            <a:ext cx="1440000" cy="144000"/>
          </a:xfrm>
          <a:prstGeom prst="rect">
            <a:avLst/>
          </a:prstGeom>
          <a:noFill/>
        </p:spPr>
        <p:txBody>
          <a:bodyPr wrap="square" lIns="0" tIns="0" rIns="0" bIns="1080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© </a:t>
            </a:r>
            <a:r>
              <a:rPr kumimoji="0" lang="nl-NL" sz="800" b="0" i="0" u="none" strike="noStrike" kern="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Vlerick</a:t>
            </a: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</a:rPr>
              <a:t> Business School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E16553B-BCD3-424D-A572-52A8E7A5E3F7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504000" y="4896000"/>
            <a:ext cx="432000" cy="144000"/>
          </a:xfrm>
          <a:prstGeom prst="rect">
            <a:avLst/>
          </a:prstGeom>
        </p:spPr>
        <p:txBody>
          <a:bodyPr/>
          <a:lstStyle/>
          <a:p>
            <a:fld id="{88111CD4-BDB2-4222-90D8-6204315E5A7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504000" y="828000"/>
            <a:ext cx="7776000" cy="28800"/>
          </a:xfrm>
          <a:custGeom>
            <a:avLst/>
            <a:gdLst>
              <a:gd name="connsiteX0" fmla="*/ 0 w 864096"/>
              <a:gd name="connsiteY0" fmla="*/ 0 h 71437"/>
              <a:gd name="connsiteX1" fmla="*/ 864096 w 864096"/>
              <a:gd name="connsiteY1" fmla="*/ 0 h 71437"/>
              <a:gd name="connsiteX2" fmla="*/ 864096 w 864096"/>
              <a:gd name="connsiteY2" fmla="*/ 71437 h 71437"/>
              <a:gd name="connsiteX3" fmla="*/ 0 w 864096"/>
              <a:gd name="connsiteY3" fmla="*/ 71437 h 71437"/>
              <a:gd name="connsiteX4" fmla="*/ 0 w 864096"/>
              <a:gd name="connsiteY4" fmla="*/ 0 h 71437"/>
              <a:gd name="connsiteX0" fmla="*/ 36004 w 900100"/>
              <a:gd name="connsiteY0" fmla="*/ 0 h 71437"/>
              <a:gd name="connsiteX1" fmla="*/ 900100 w 900100"/>
              <a:gd name="connsiteY1" fmla="*/ 0 h 71437"/>
              <a:gd name="connsiteX2" fmla="*/ 900100 w 900100"/>
              <a:gd name="connsiteY2" fmla="*/ 71437 h 71437"/>
              <a:gd name="connsiteX3" fmla="*/ 0 w 900100"/>
              <a:gd name="connsiteY3" fmla="*/ 71437 h 71437"/>
              <a:gd name="connsiteX4" fmla="*/ 36004 w 900100"/>
              <a:gd name="connsiteY4" fmla="*/ 0 h 71437"/>
              <a:gd name="connsiteX0" fmla="*/ 36004 w 900100"/>
              <a:gd name="connsiteY0" fmla="*/ 0 h 71437"/>
              <a:gd name="connsiteX1" fmla="*/ 900100 w 900100"/>
              <a:gd name="connsiteY1" fmla="*/ 0 h 71437"/>
              <a:gd name="connsiteX2" fmla="*/ 864096 w 900100"/>
              <a:gd name="connsiteY2" fmla="*/ 71437 h 71437"/>
              <a:gd name="connsiteX3" fmla="*/ 0 w 900100"/>
              <a:gd name="connsiteY3" fmla="*/ 71437 h 71437"/>
              <a:gd name="connsiteX4" fmla="*/ 36004 w 900100"/>
              <a:gd name="connsiteY4" fmla="*/ 0 h 71437"/>
              <a:gd name="connsiteX0" fmla="*/ 36004 w 936104"/>
              <a:gd name="connsiteY0" fmla="*/ 0 h 71437"/>
              <a:gd name="connsiteX1" fmla="*/ 900100 w 936104"/>
              <a:gd name="connsiteY1" fmla="*/ 0 h 71437"/>
              <a:gd name="connsiteX2" fmla="*/ 936104 w 936104"/>
              <a:gd name="connsiteY2" fmla="*/ 71437 h 71437"/>
              <a:gd name="connsiteX3" fmla="*/ 0 w 936104"/>
              <a:gd name="connsiteY3" fmla="*/ 71437 h 71437"/>
              <a:gd name="connsiteX4" fmla="*/ 36004 w 936104"/>
              <a:gd name="connsiteY4" fmla="*/ 0 h 71437"/>
              <a:gd name="connsiteX0" fmla="*/ 0 w 900100"/>
              <a:gd name="connsiteY0" fmla="*/ 0 h 71437"/>
              <a:gd name="connsiteX1" fmla="*/ 864096 w 900100"/>
              <a:gd name="connsiteY1" fmla="*/ 0 h 71437"/>
              <a:gd name="connsiteX2" fmla="*/ 900100 w 900100"/>
              <a:gd name="connsiteY2" fmla="*/ 71437 h 71437"/>
              <a:gd name="connsiteX3" fmla="*/ 36004 w 900100"/>
              <a:gd name="connsiteY3" fmla="*/ 71437 h 71437"/>
              <a:gd name="connsiteX4" fmla="*/ 0 w 900100"/>
              <a:gd name="connsiteY4" fmla="*/ 0 h 71437"/>
              <a:gd name="connsiteX0" fmla="*/ 0 w 1332148"/>
              <a:gd name="connsiteY0" fmla="*/ 0 h 71437"/>
              <a:gd name="connsiteX1" fmla="*/ 1332148 w 1332148"/>
              <a:gd name="connsiteY1" fmla="*/ 0 h 71437"/>
              <a:gd name="connsiteX2" fmla="*/ 900100 w 1332148"/>
              <a:gd name="connsiteY2" fmla="*/ 71437 h 71437"/>
              <a:gd name="connsiteX3" fmla="*/ 36004 w 1332148"/>
              <a:gd name="connsiteY3" fmla="*/ 71437 h 71437"/>
              <a:gd name="connsiteX4" fmla="*/ 0 w 1332148"/>
              <a:gd name="connsiteY4" fmla="*/ 0 h 71437"/>
              <a:gd name="connsiteX0" fmla="*/ 0 w 6516724"/>
              <a:gd name="connsiteY0" fmla="*/ 0 h 71437"/>
              <a:gd name="connsiteX1" fmla="*/ 6516724 w 6516724"/>
              <a:gd name="connsiteY1" fmla="*/ 0 h 71437"/>
              <a:gd name="connsiteX2" fmla="*/ 900100 w 6516724"/>
              <a:gd name="connsiteY2" fmla="*/ 71437 h 71437"/>
              <a:gd name="connsiteX3" fmla="*/ 36004 w 6516724"/>
              <a:gd name="connsiteY3" fmla="*/ 71437 h 71437"/>
              <a:gd name="connsiteX4" fmla="*/ 0 w 6516724"/>
              <a:gd name="connsiteY4" fmla="*/ 0 h 71437"/>
              <a:gd name="connsiteX0" fmla="*/ 0 w 6588732"/>
              <a:gd name="connsiteY0" fmla="*/ 0 h 71437"/>
              <a:gd name="connsiteX1" fmla="*/ 6516724 w 6588732"/>
              <a:gd name="connsiteY1" fmla="*/ 0 h 71437"/>
              <a:gd name="connsiteX2" fmla="*/ 6588732 w 6588732"/>
              <a:gd name="connsiteY2" fmla="*/ 71437 h 71437"/>
              <a:gd name="connsiteX3" fmla="*/ 36004 w 6588732"/>
              <a:gd name="connsiteY3" fmla="*/ 71437 h 71437"/>
              <a:gd name="connsiteX4" fmla="*/ 0 w 6588732"/>
              <a:gd name="connsiteY4" fmla="*/ 0 h 71437"/>
              <a:gd name="connsiteX0" fmla="*/ 0 w 8028892"/>
              <a:gd name="connsiteY0" fmla="*/ 0 h 71437"/>
              <a:gd name="connsiteX1" fmla="*/ 6516724 w 8028892"/>
              <a:gd name="connsiteY1" fmla="*/ 0 h 71437"/>
              <a:gd name="connsiteX2" fmla="*/ 8028892 w 8028892"/>
              <a:gd name="connsiteY2" fmla="*/ 71437 h 71437"/>
              <a:gd name="connsiteX3" fmla="*/ 36004 w 8028892"/>
              <a:gd name="connsiteY3" fmla="*/ 71437 h 71437"/>
              <a:gd name="connsiteX4" fmla="*/ 0 w 8028892"/>
              <a:gd name="connsiteY4" fmla="*/ 0 h 71437"/>
              <a:gd name="connsiteX0" fmla="*/ 0 w 8028892"/>
              <a:gd name="connsiteY0" fmla="*/ 0 h 71437"/>
              <a:gd name="connsiteX1" fmla="*/ 7992888 w 8028892"/>
              <a:gd name="connsiteY1" fmla="*/ 0 h 71437"/>
              <a:gd name="connsiteX2" fmla="*/ 8028892 w 8028892"/>
              <a:gd name="connsiteY2" fmla="*/ 71437 h 71437"/>
              <a:gd name="connsiteX3" fmla="*/ 36004 w 8028892"/>
              <a:gd name="connsiteY3" fmla="*/ 71437 h 71437"/>
              <a:gd name="connsiteX4" fmla="*/ 0 w 8028892"/>
              <a:gd name="connsiteY4" fmla="*/ 0 h 71437"/>
              <a:gd name="connsiteX0" fmla="*/ 72008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72008 w 7992888"/>
              <a:gd name="connsiteY4" fmla="*/ 0 h 71437"/>
              <a:gd name="connsiteX0" fmla="*/ 260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260 w 7992888"/>
              <a:gd name="connsiteY4" fmla="*/ 0 h 71437"/>
              <a:gd name="connsiteX0" fmla="*/ 337159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337159 w 7992888"/>
              <a:gd name="connsiteY4" fmla="*/ 0 h 71437"/>
              <a:gd name="connsiteX0" fmla="*/ 87 w 8072823"/>
              <a:gd name="connsiteY0" fmla="*/ 0 h 71437"/>
              <a:gd name="connsiteX1" fmla="*/ 8036819 w 8072823"/>
              <a:gd name="connsiteY1" fmla="*/ 0 h 71437"/>
              <a:gd name="connsiteX2" fmla="*/ 8072823 w 8072823"/>
              <a:gd name="connsiteY2" fmla="*/ 71437 h 71437"/>
              <a:gd name="connsiteX3" fmla="*/ 79935 w 8072823"/>
              <a:gd name="connsiteY3" fmla="*/ 71437 h 71437"/>
              <a:gd name="connsiteX4" fmla="*/ 87 w 8072823"/>
              <a:gd name="connsiteY4" fmla="*/ 0 h 71437"/>
              <a:gd name="connsiteX0" fmla="*/ 87 w 8022581"/>
              <a:gd name="connsiteY0" fmla="*/ 0 h 71437"/>
              <a:gd name="connsiteX1" fmla="*/ 7986577 w 8022581"/>
              <a:gd name="connsiteY1" fmla="*/ 0 h 71437"/>
              <a:gd name="connsiteX2" fmla="*/ 8022581 w 8022581"/>
              <a:gd name="connsiteY2" fmla="*/ 71437 h 71437"/>
              <a:gd name="connsiteX3" fmla="*/ 29693 w 8022581"/>
              <a:gd name="connsiteY3" fmla="*/ 71437 h 71437"/>
              <a:gd name="connsiteX4" fmla="*/ 87 w 8022581"/>
              <a:gd name="connsiteY4" fmla="*/ 0 h 71437"/>
              <a:gd name="connsiteX0" fmla="*/ 28320 w 7992888"/>
              <a:gd name="connsiteY0" fmla="*/ 0 h 71437"/>
              <a:gd name="connsiteX1" fmla="*/ 7956884 w 7992888"/>
              <a:gd name="connsiteY1" fmla="*/ 0 h 71437"/>
              <a:gd name="connsiteX2" fmla="*/ 7992888 w 7992888"/>
              <a:gd name="connsiteY2" fmla="*/ 71437 h 71437"/>
              <a:gd name="connsiteX3" fmla="*/ 0 w 7992888"/>
              <a:gd name="connsiteY3" fmla="*/ 71437 h 71437"/>
              <a:gd name="connsiteX4" fmla="*/ 28320 w 7992888"/>
              <a:gd name="connsiteY4" fmla="*/ 0 h 71437"/>
              <a:gd name="connsiteX0" fmla="*/ 87 w 8006030"/>
              <a:gd name="connsiteY0" fmla="*/ 0 h 71437"/>
              <a:gd name="connsiteX1" fmla="*/ 7970026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8006030"/>
              <a:gd name="connsiteY0" fmla="*/ 0 h 71437"/>
              <a:gd name="connsiteX1" fmla="*/ 7982797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8006030"/>
              <a:gd name="connsiteY0" fmla="*/ 0 h 71437"/>
              <a:gd name="connsiteX1" fmla="*/ 7802777 w 8006030"/>
              <a:gd name="connsiteY1" fmla="*/ 0 h 71437"/>
              <a:gd name="connsiteX2" fmla="*/ 8006030 w 8006030"/>
              <a:gd name="connsiteY2" fmla="*/ 71437 h 71437"/>
              <a:gd name="connsiteX3" fmla="*/ 13142 w 8006030"/>
              <a:gd name="connsiteY3" fmla="*/ 71437 h 71437"/>
              <a:gd name="connsiteX4" fmla="*/ 87 w 8006030"/>
              <a:gd name="connsiteY4" fmla="*/ 0 h 71437"/>
              <a:gd name="connsiteX0" fmla="*/ 87 w 7802777"/>
              <a:gd name="connsiteY0" fmla="*/ 0 h 77704"/>
              <a:gd name="connsiteX1" fmla="*/ 7802777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87 w 7802777"/>
              <a:gd name="connsiteY0" fmla="*/ 0 h 77704"/>
              <a:gd name="connsiteX1" fmla="*/ 7766774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87 w 7802778"/>
              <a:gd name="connsiteY0" fmla="*/ 0 h 77704"/>
              <a:gd name="connsiteX1" fmla="*/ 7766774 w 7802778"/>
              <a:gd name="connsiteY1" fmla="*/ 0 h 77704"/>
              <a:gd name="connsiteX2" fmla="*/ 7802778 w 7802778"/>
              <a:gd name="connsiteY2" fmla="*/ 77704 h 77704"/>
              <a:gd name="connsiteX3" fmla="*/ 13142 w 7802778"/>
              <a:gd name="connsiteY3" fmla="*/ 71437 h 77704"/>
              <a:gd name="connsiteX4" fmla="*/ 87 w 7802778"/>
              <a:gd name="connsiteY4" fmla="*/ 0 h 77704"/>
              <a:gd name="connsiteX0" fmla="*/ 87 w 7802777"/>
              <a:gd name="connsiteY0" fmla="*/ 0 h 77704"/>
              <a:gd name="connsiteX1" fmla="*/ 7766774 w 7802777"/>
              <a:gd name="connsiteY1" fmla="*/ 0 h 77704"/>
              <a:gd name="connsiteX2" fmla="*/ 7802777 w 7802777"/>
              <a:gd name="connsiteY2" fmla="*/ 77704 h 77704"/>
              <a:gd name="connsiteX3" fmla="*/ 13142 w 7802777"/>
              <a:gd name="connsiteY3" fmla="*/ 71437 h 77704"/>
              <a:gd name="connsiteX4" fmla="*/ 87 w 7802777"/>
              <a:gd name="connsiteY4" fmla="*/ 0 h 77704"/>
              <a:gd name="connsiteX0" fmla="*/ 23122 w 7789635"/>
              <a:gd name="connsiteY0" fmla="*/ 0 h 77704"/>
              <a:gd name="connsiteX1" fmla="*/ 7753632 w 7789635"/>
              <a:gd name="connsiteY1" fmla="*/ 0 h 77704"/>
              <a:gd name="connsiteX2" fmla="*/ 7789635 w 7789635"/>
              <a:gd name="connsiteY2" fmla="*/ 77704 h 77704"/>
              <a:gd name="connsiteX3" fmla="*/ 0 w 7789635"/>
              <a:gd name="connsiteY3" fmla="*/ 71437 h 77704"/>
              <a:gd name="connsiteX4" fmla="*/ 23122 w 7789635"/>
              <a:gd name="connsiteY4" fmla="*/ 0 h 77704"/>
              <a:gd name="connsiteX0" fmla="*/ 87 w 7766600"/>
              <a:gd name="connsiteY0" fmla="*/ 0 h 78811"/>
              <a:gd name="connsiteX1" fmla="*/ 7730597 w 7766600"/>
              <a:gd name="connsiteY1" fmla="*/ 0 h 78811"/>
              <a:gd name="connsiteX2" fmla="*/ 7766600 w 7766600"/>
              <a:gd name="connsiteY2" fmla="*/ 77704 h 78811"/>
              <a:gd name="connsiteX3" fmla="*/ 87 w 7766600"/>
              <a:gd name="connsiteY3" fmla="*/ 78811 h 78811"/>
              <a:gd name="connsiteX4" fmla="*/ 87 w 7766600"/>
              <a:gd name="connsiteY4" fmla="*/ 0 h 78811"/>
              <a:gd name="connsiteX0" fmla="*/ 87 w 8064722"/>
              <a:gd name="connsiteY0" fmla="*/ 0 h 78811"/>
              <a:gd name="connsiteX1" fmla="*/ 7730597 w 8064722"/>
              <a:gd name="connsiteY1" fmla="*/ 0 h 78811"/>
              <a:gd name="connsiteX2" fmla="*/ 8064722 w 8064722"/>
              <a:gd name="connsiteY2" fmla="*/ 78811 h 78811"/>
              <a:gd name="connsiteX3" fmla="*/ 87 w 8064722"/>
              <a:gd name="connsiteY3" fmla="*/ 78811 h 78811"/>
              <a:gd name="connsiteX4" fmla="*/ 87 w 8064722"/>
              <a:gd name="connsiteY4" fmla="*/ 0 h 78811"/>
              <a:gd name="connsiteX0" fmla="*/ 87 w 8028718"/>
              <a:gd name="connsiteY0" fmla="*/ 0 h 78811"/>
              <a:gd name="connsiteX1" fmla="*/ 7730597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8028718"/>
              <a:gd name="connsiteY0" fmla="*/ 0 h 78811"/>
              <a:gd name="connsiteX1" fmla="*/ 7992714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8028718"/>
              <a:gd name="connsiteY0" fmla="*/ 0 h 78811"/>
              <a:gd name="connsiteX1" fmla="*/ 7884702 w 8028718"/>
              <a:gd name="connsiteY1" fmla="*/ 0 h 78811"/>
              <a:gd name="connsiteX2" fmla="*/ 8028718 w 8028718"/>
              <a:gd name="connsiteY2" fmla="*/ 78811 h 78811"/>
              <a:gd name="connsiteX3" fmla="*/ 87 w 8028718"/>
              <a:gd name="connsiteY3" fmla="*/ 78811 h 78811"/>
              <a:gd name="connsiteX4" fmla="*/ 87 w 8028718"/>
              <a:gd name="connsiteY4" fmla="*/ 0 h 78811"/>
              <a:gd name="connsiteX0" fmla="*/ 87 w 7920706"/>
              <a:gd name="connsiteY0" fmla="*/ 0 h 78811"/>
              <a:gd name="connsiteX1" fmla="*/ 7884702 w 7920706"/>
              <a:gd name="connsiteY1" fmla="*/ 0 h 78811"/>
              <a:gd name="connsiteX2" fmla="*/ 7920706 w 7920706"/>
              <a:gd name="connsiteY2" fmla="*/ 78811 h 78811"/>
              <a:gd name="connsiteX3" fmla="*/ 87 w 7920706"/>
              <a:gd name="connsiteY3" fmla="*/ 78811 h 78811"/>
              <a:gd name="connsiteX4" fmla="*/ 87 w 7920706"/>
              <a:gd name="connsiteY4" fmla="*/ 0 h 78811"/>
              <a:gd name="connsiteX0" fmla="*/ 87 w 7884702"/>
              <a:gd name="connsiteY0" fmla="*/ 0 h 78811"/>
              <a:gd name="connsiteX1" fmla="*/ 7884702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84702"/>
              <a:gd name="connsiteY0" fmla="*/ 0 h 78811"/>
              <a:gd name="connsiteX1" fmla="*/ 7866291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84702"/>
              <a:gd name="connsiteY0" fmla="*/ 0 h 78811"/>
              <a:gd name="connsiteX1" fmla="*/ 7779839 w 7884702"/>
              <a:gd name="connsiteY1" fmla="*/ 0 h 78811"/>
              <a:gd name="connsiteX2" fmla="*/ 7884702 w 7884702"/>
              <a:gd name="connsiteY2" fmla="*/ 78811 h 78811"/>
              <a:gd name="connsiteX3" fmla="*/ 87 w 7884702"/>
              <a:gd name="connsiteY3" fmla="*/ 78811 h 78811"/>
              <a:gd name="connsiteX4" fmla="*/ 87 w 7884702"/>
              <a:gd name="connsiteY4" fmla="*/ 0 h 78811"/>
              <a:gd name="connsiteX0" fmla="*/ 87 w 7811550"/>
              <a:gd name="connsiteY0" fmla="*/ 0 h 78811"/>
              <a:gd name="connsiteX1" fmla="*/ 7779839 w 7811550"/>
              <a:gd name="connsiteY1" fmla="*/ 0 h 78811"/>
              <a:gd name="connsiteX2" fmla="*/ 7811550 w 7811550"/>
              <a:gd name="connsiteY2" fmla="*/ 78811 h 78811"/>
              <a:gd name="connsiteX3" fmla="*/ 87 w 7811550"/>
              <a:gd name="connsiteY3" fmla="*/ 78811 h 78811"/>
              <a:gd name="connsiteX4" fmla="*/ 87 w 7811550"/>
              <a:gd name="connsiteY4" fmla="*/ 0 h 78811"/>
              <a:gd name="connsiteX0" fmla="*/ 87 w 7795694"/>
              <a:gd name="connsiteY0" fmla="*/ 0 h 78811"/>
              <a:gd name="connsiteX1" fmla="*/ 7779839 w 7795694"/>
              <a:gd name="connsiteY1" fmla="*/ 0 h 78811"/>
              <a:gd name="connsiteX2" fmla="*/ 7795694 w 7795694"/>
              <a:gd name="connsiteY2" fmla="*/ 78811 h 78811"/>
              <a:gd name="connsiteX3" fmla="*/ 87 w 7795694"/>
              <a:gd name="connsiteY3" fmla="*/ 78811 h 78811"/>
              <a:gd name="connsiteX4" fmla="*/ 87 w 7795694"/>
              <a:gd name="connsiteY4" fmla="*/ 0 h 7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5694" h="78811">
                <a:moveTo>
                  <a:pt x="87" y="0"/>
                </a:moveTo>
                <a:lnTo>
                  <a:pt x="7779839" y="0"/>
                </a:lnTo>
                <a:lnTo>
                  <a:pt x="7795694" y="78811"/>
                </a:lnTo>
                <a:lnTo>
                  <a:pt x="87" y="78811"/>
                </a:lnTo>
                <a:cubicBezTo>
                  <a:pt x="174" y="54999"/>
                  <a:pt x="0" y="23812"/>
                  <a:pt x="8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7560000" cy="75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008000"/>
            <a:ext cx="8136000" cy="37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2000" y="4896000"/>
            <a:ext cx="900000" cy="144000"/>
          </a:xfrm>
          <a:prstGeom prst="rect">
            <a:avLst/>
          </a:prstGeom>
        </p:spPr>
        <p:txBody>
          <a:bodyPr vert="horz" lIns="0" tIns="0" rIns="0" bIns="10800" rtlCol="0" anchor="b" anchorCtr="0"/>
          <a:lstStyle>
            <a:lvl1pPr algn="l">
              <a:defRPr sz="800" baseline="0">
                <a:solidFill>
                  <a:schemeClr val="tx1"/>
                </a:solidFill>
              </a:defRPr>
            </a:lvl1pPr>
          </a:lstStyle>
          <a:p>
            <a:fld id="{3E16553B-BCD3-424D-A572-52A8E7A5E3F7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000" y="4896000"/>
            <a:ext cx="5040000" cy="144000"/>
          </a:xfrm>
          <a:prstGeom prst="rect">
            <a:avLst/>
          </a:prstGeom>
        </p:spPr>
        <p:txBody>
          <a:bodyPr vert="horz" lIns="0" tIns="0" rIns="0" bIns="10800" rtlCol="0" anchor="b" anchorCtr="0"/>
          <a:lstStyle>
            <a:lvl1pPr algn="r">
              <a:defRPr sz="80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04000" y="4896000"/>
            <a:ext cx="432000" cy="14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fld id="{88111CD4-BDB2-4222-90D8-6204315E5A7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2200" b="1" i="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spcBef>
          <a:spcPts val="1200"/>
        </a:spcBef>
        <a:buSzPct val="85000"/>
        <a:buFontTx/>
        <a:buBlip>
          <a:blip r:embed="rId15"/>
        </a:buBlip>
        <a:defRPr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03238" indent="-250825" algn="l" defTabSz="914400" rtl="0" eaLnBrk="1" latinLnBrk="0" hangingPunct="1">
        <a:spcBef>
          <a:spcPts val="1050"/>
        </a:spcBef>
        <a:buSzPct val="85000"/>
        <a:buFontTx/>
        <a:buBlip>
          <a:blip r:embed="rId16"/>
        </a:buBlip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900"/>
        </a:spcBef>
        <a:buSzPct val="85000"/>
        <a:buFontTx/>
        <a:buBlip>
          <a:blip r:embed="rId17"/>
        </a:buBlip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71550" indent="-215900" algn="l" defTabSz="914400" rtl="0" eaLnBrk="1" latinLnBrk="0" hangingPunct="1">
        <a:spcBef>
          <a:spcPts val="750"/>
        </a:spcBef>
        <a:buSzPct val="85000"/>
        <a:buFontTx/>
        <a:buBlip>
          <a:blip r:embed="rId18"/>
        </a:buBlip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16000" algn="l" defTabSz="914400" rtl="0" eaLnBrk="1" latinLnBrk="0" hangingPunct="1">
        <a:spcBef>
          <a:spcPts val="750"/>
        </a:spcBef>
        <a:buSzPct val="85000"/>
        <a:buFontTx/>
        <a:buBlip>
          <a:blip r:embed="rId19"/>
        </a:buBlip>
        <a:tabLst>
          <a:tab pos="2155825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59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52000" cy="5143500"/>
          </a:xfrm>
          <a:prstGeom prst="rect">
            <a:avLst/>
          </a:prstGeom>
          <a:solidFill>
            <a:srgbClr val="147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52000" y="0"/>
            <a:ext cx="252000" cy="5143500"/>
          </a:xfrm>
          <a:prstGeom prst="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504000" y="0"/>
            <a:ext cx="2772000" cy="5143500"/>
          </a:xfrm>
          <a:prstGeom prst="rect">
            <a:avLst/>
          </a:prstGeom>
          <a:solidFill>
            <a:srgbClr val="5B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0" y="0"/>
            <a:ext cx="2771801" cy="5143500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dirty="0">
                <a:solidFill>
                  <a:schemeClr val="bg2"/>
                </a:solidFill>
              </a:rPr>
              <a:t>What can solve that problem</a:t>
            </a:r>
          </a:p>
        </p:txBody>
      </p:sp>
      <p:pic>
        <p:nvPicPr>
          <p:cNvPr id="26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74010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85" y="54635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64" y="544713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345" y="544713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941" y="422793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0" y="-140750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85" y="-141748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3221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79" y="-17310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941" y="191357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-160471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464" y="-133431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145" y="37238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851" y="104394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fr - Doing Good Better: How Effective Altruism Can Help You Help  Others, Do Work that Matters, and Make Smarter Choices about Giving Back -  MacAskill, William - Livr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93" y="657003"/>
            <a:ext cx="2542784" cy="382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186887" y="659740"/>
            <a:ext cx="2326103" cy="3826758"/>
          </a:xfrm>
          <a:prstGeom prst="wedgeRectCallout">
            <a:avLst>
              <a:gd name="adj1" fmla="val -20208"/>
              <a:gd name="adj2" fmla="val 43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200" dirty="0">
                <a:solidFill>
                  <a:schemeClr val="tx1"/>
                </a:solidFill>
              </a:rPr>
              <a:t>« A </a:t>
            </a:r>
            <a:r>
              <a:rPr lang="fr-BE" sz="1200" b="1" dirty="0" err="1">
                <a:solidFill>
                  <a:schemeClr val="tx1"/>
                </a:solidFill>
              </a:rPr>
              <a:t>straightforward</a:t>
            </a:r>
            <a:r>
              <a:rPr lang="fr-BE" sz="1200" dirty="0">
                <a:solidFill>
                  <a:schemeClr val="tx1"/>
                </a:solidFill>
              </a:rPr>
              <a:t> guide to help </a:t>
            </a:r>
            <a:r>
              <a:rPr lang="fr-BE" sz="1200" b="1" dirty="0" err="1">
                <a:solidFill>
                  <a:schemeClr val="tx1"/>
                </a:solidFill>
              </a:rPr>
              <a:t>anyone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make</a:t>
            </a:r>
            <a:r>
              <a:rPr lang="fr-BE" sz="1200" dirty="0">
                <a:solidFill>
                  <a:schemeClr val="tx1"/>
                </a:solidFill>
              </a:rPr>
              <a:t> the </a:t>
            </a:r>
            <a:r>
              <a:rPr lang="fr-BE" sz="1200" dirty="0" err="1">
                <a:solidFill>
                  <a:schemeClr val="tx1"/>
                </a:solidFill>
              </a:rPr>
              <a:t>largest</a:t>
            </a:r>
            <a:r>
              <a:rPr lang="fr-BE" sz="1200" dirty="0">
                <a:solidFill>
                  <a:schemeClr val="tx1"/>
                </a:solidFill>
              </a:rPr>
              <a:t> possible </a:t>
            </a:r>
            <a:r>
              <a:rPr lang="fr-BE" sz="1200" dirty="0" err="1">
                <a:solidFill>
                  <a:schemeClr val="tx1"/>
                </a:solidFill>
              </a:rPr>
              <a:t>difference</a:t>
            </a:r>
            <a:r>
              <a:rPr lang="fr-BE" sz="1200" dirty="0">
                <a:solidFill>
                  <a:schemeClr val="tx1"/>
                </a:solidFill>
              </a:rPr>
              <a:t> in the </a:t>
            </a:r>
            <a:r>
              <a:rPr lang="fr-BE" sz="1200" dirty="0" err="1">
                <a:solidFill>
                  <a:schemeClr val="tx1"/>
                </a:solidFill>
              </a:rPr>
              <a:t>lives</a:t>
            </a:r>
            <a:r>
              <a:rPr lang="fr-BE" sz="1200" dirty="0">
                <a:solidFill>
                  <a:schemeClr val="tx1"/>
                </a:solidFill>
              </a:rPr>
              <a:t> of </a:t>
            </a:r>
            <a:r>
              <a:rPr lang="fr-BE" sz="1200" dirty="0" err="1">
                <a:solidFill>
                  <a:schemeClr val="tx1"/>
                </a:solidFill>
              </a:rPr>
              <a:t>others</a:t>
            </a:r>
            <a:r>
              <a:rPr lang="fr-BE" sz="1200" dirty="0">
                <a:solidFill>
                  <a:schemeClr val="tx1"/>
                </a:solidFill>
              </a:rPr>
              <a:t>. </a:t>
            </a:r>
            <a:r>
              <a:rPr lang="fr-BE" sz="1200" dirty="0" err="1">
                <a:solidFill>
                  <a:schemeClr val="tx1"/>
                </a:solidFill>
              </a:rPr>
              <a:t>Framed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around</a:t>
            </a:r>
            <a:r>
              <a:rPr lang="fr-BE" sz="1200" dirty="0">
                <a:solidFill>
                  <a:schemeClr val="tx1"/>
                </a:solidFill>
              </a:rPr>
              <a:t> a </a:t>
            </a:r>
            <a:r>
              <a:rPr lang="fr-BE" sz="1200" dirty="0" err="1">
                <a:solidFill>
                  <a:schemeClr val="tx1"/>
                </a:solidFill>
              </a:rPr>
              <a:t>series</a:t>
            </a:r>
            <a:r>
              <a:rPr lang="fr-BE" sz="1200" dirty="0">
                <a:solidFill>
                  <a:schemeClr val="tx1"/>
                </a:solidFill>
              </a:rPr>
              <a:t> of </a:t>
            </a:r>
            <a:r>
              <a:rPr lang="fr-BE" sz="1200" dirty="0" err="1">
                <a:solidFill>
                  <a:schemeClr val="tx1"/>
                </a:solidFill>
              </a:rPr>
              <a:t>insightful</a:t>
            </a:r>
            <a:r>
              <a:rPr lang="fr-BE" sz="1200" dirty="0">
                <a:solidFill>
                  <a:schemeClr val="tx1"/>
                </a:solidFill>
              </a:rPr>
              <a:t> questions </a:t>
            </a:r>
            <a:r>
              <a:rPr lang="fr-BE" sz="1200" b="1" dirty="0" err="1">
                <a:solidFill>
                  <a:schemeClr val="tx1"/>
                </a:solidFill>
              </a:rPr>
              <a:t>backed</a:t>
            </a:r>
            <a:r>
              <a:rPr lang="fr-BE" sz="1200" dirty="0">
                <a:solidFill>
                  <a:schemeClr val="tx1"/>
                </a:solidFill>
              </a:rPr>
              <a:t> by </a:t>
            </a:r>
            <a:r>
              <a:rPr lang="fr-BE" sz="1200" dirty="0" err="1">
                <a:solidFill>
                  <a:schemeClr val="tx1"/>
                </a:solidFill>
              </a:rPr>
              <a:t>thorough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b="1" dirty="0">
                <a:solidFill>
                  <a:schemeClr val="tx1"/>
                </a:solidFill>
              </a:rPr>
              <a:t>analyses</a:t>
            </a:r>
            <a:r>
              <a:rPr lang="fr-BE" sz="1200" dirty="0">
                <a:solidFill>
                  <a:schemeClr val="tx1"/>
                </a:solidFill>
              </a:rPr>
              <a:t>, </a:t>
            </a:r>
            <a:r>
              <a:rPr lang="fr-BE" sz="1200" i="1" dirty="0" err="1">
                <a:solidFill>
                  <a:schemeClr val="tx1"/>
                </a:solidFill>
              </a:rPr>
              <a:t>Doing</a:t>
            </a:r>
            <a:r>
              <a:rPr lang="fr-BE" sz="1200" i="1" dirty="0">
                <a:solidFill>
                  <a:schemeClr val="tx1"/>
                </a:solidFill>
              </a:rPr>
              <a:t> Good </a:t>
            </a:r>
            <a:r>
              <a:rPr lang="fr-BE" sz="1200" i="1" dirty="0" err="1">
                <a:solidFill>
                  <a:schemeClr val="tx1"/>
                </a:solidFill>
              </a:rPr>
              <a:t>Better</a:t>
            </a:r>
            <a:r>
              <a:rPr lang="fr-BE" sz="1200" i="1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reads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like</a:t>
            </a:r>
            <a:r>
              <a:rPr lang="fr-BE" sz="1200" dirty="0">
                <a:solidFill>
                  <a:schemeClr val="tx1"/>
                </a:solidFill>
              </a:rPr>
              <a:t> a </a:t>
            </a:r>
            <a:r>
              <a:rPr lang="fr-BE" sz="1200" dirty="0" err="1">
                <a:solidFill>
                  <a:schemeClr val="tx1"/>
                </a:solidFill>
              </a:rPr>
              <a:t>mash</a:t>
            </a:r>
            <a:r>
              <a:rPr lang="fr-BE" sz="1200" dirty="0">
                <a:solidFill>
                  <a:schemeClr val="tx1"/>
                </a:solidFill>
              </a:rPr>
              <a:t>-up of </a:t>
            </a:r>
            <a:r>
              <a:rPr lang="fr-BE" sz="1200" dirty="0" err="1">
                <a:solidFill>
                  <a:schemeClr val="tx1"/>
                </a:solidFill>
              </a:rPr>
              <a:t>introductory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economics</a:t>
            </a:r>
            <a:r>
              <a:rPr lang="fr-BE" sz="1200" dirty="0">
                <a:solidFill>
                  <a:schemeClr val="tx1"/>
                </a:solidFill>
              </a:rPr>
              <a:t> and </a:t>
            </a:r>
            <a:r>
              <a:rPr lang="fr-BE" sz="1200" dirty="0" err="1">
                <a:solidFill>
                  <a:schemeClr val="tx1"/>
                </a:solidFill>
              </a:rPr>
              <a:t>MacAskill’s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own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philosophy</a:t>
            </a:r>
            <a:r>
              <a:rPr lang="fr-BE" sz="1200" dirty="0">
                <a:solidFill>
                  <a:schemeClr val="tx1"/>
                </a:solidFill>
              </a:rPr>
              <a:t> about how to </a:t>
            </a:r>
            <a:r>
              <a:rPr lang="fr-BE" sz="1200" dirty="0" err="1">
                <a:solidFill>
                  <a:schemeClr val="tx1"/>
                </a:solidFill>
              </a:rPr>
              <a:t>make</a:t>
            </a:r>
            <a:r>
              <a:rPr lang="fr-BE" sz="1200" dirty="0">
                <a:solidFill>
                  <a:schemeClr val="tx1"/>
                </a:solidFill>
              </a:rPr>
              <a:t> the world a </a:t>
            </a:r>
            <a:r>
              <a:rPr lang="fr-BE" sz="1200" dirty="0" err="1">
                <a:solidFill>
                  <a:schemeClr val="tx1"/>
                </a:solidFill>
              </a:rPr>
              <a:t>better</a:t>
            </a:r>
            <a:r>
              <a:rPr lang="fr-BE" sz="1200" dirty="0">
                <a:solidFill>
                  <a:schemeClr val="tx1"/>
                </a:solidFill>
              </a:rPr>
              <a:t> place.»</a:t>
            </a:r>
            <a:br>
              <a:rPr lang="fr-BE" sz="1200" dirty="0">
                <a:solidFill>
                  <a:schemeClr val="tx1"/>
                </a:solidFill>
              </a:rPr>
            </a:br>
            <a:br>
              <a:rPr lang="fr-BE" sz="1200" dirty="0">
                <a:solidFill>
                  <a:schemeClr val="tx1"/>
                </a:solidFill>
              </a:rPr>
            </a:br>
            <a:r>
              <a:rPr lang="fr-BE" sz="1200" b="1" i="1" dirty="0">
                <a:solidFill>
                  <a:schemeClr val="tx1"/>
                </a:solidFill>
              </a:rPr>
              <a:t>- Sue Desmond-</a:t>
            </a:r>
            <a:r>
              <a:rPr lang="fr-BE" sz="1200" b="1" i="1" dirty="0" err="1">
                <a:solidFill>
                  <a:schemeClr val="tx1"/>
                </a:solidFill>
              </a:rPr>
              <a:t>Hellman</a:t>
            </a:r>
            <a:r>
              <a:rPr lang="fr-BE" sz="1200" b="1" i="1" dirty="0">
                <a:solidFill>
                  <a:schemeClr val="tx1"/>
                </a:solidFill>
              </a:rPr>
              <a:t> CEO of the Bill &amp; Melinda Gates </a:t>
            </a:r>
            <a:r>
              <a:rPr lang="fr-BE" sz="1200" b="1" i="1" dirty="0" err="1">
                <a:solidFill>
                  <a:schemeClr val="tx1"/>
                </a:solidFill>
              </a:rPr>
              <a:t>Foundation</a:t>
            </a:r>
            <a:endParaRPr lang="fr-BE" sz="1200" b="1" i="1" dirty="0">
              <a:solidFill>
                <a:schemeClr val="tx1"/>
              </a:solidFill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8281413" y="-1"/>
            <a:ext cx="862587" cy="2087885"/>
            <a:chOff x="8281413" y="-1"/>
            <a:chExt cx="862587" cy="2087885"/>
          </a:xfrm>
        </p:grpSpPr>
        <p:sp>
          <p:nvSpPr>
            <p:cNvPr id="11" name="Triangle rectangle 10"/>
            <p:cNvSpPr/>
            <p:nvPr/>
          </p:nvSpPr>
          <p:spPr>
            <a:xfrm rot="10800000">
              <a:off x="8281413" y="0"/>
              <a:ext cx="862587" cy="2087884"/>
            </a:xfrm>
            <a:prstGeom prst="rtTriangle">
              <a:avLst/>
            </a:prstGeom>
            <a:solidFill>
              <a:srgbClr val="5B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riangle rectangle 11"/>
            <p:cNvSpPr/>
            <p:nvPr/>
          </p:nvSpPr>
          <p:spPr>
            <a:xfrm rot="10800000">
              <a:off x="8424000" y="0"/>
              <a:ext cx="720000" cy="1707654"/>
            </a:xfrm>
            <a:prstGeom prst="rtTriangle">
              <a:avLst/>
            </a:prstGeom>
            <a:solidFill>
              <a:srgbClr val="147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Triangle rectangle 12"/>
            <p:cNvSpPr/>
            <p:nvPr/>
          </p:nvSpPr>
          <p:spPr>
            <a:xfrm rot="10800000">
              <a:off x="8928000" y="-1"/>
              <a:ext cx="216000" cy="483519"/>
            </a:xfrm>
            <a:prstGeom prst="rtTriangle">
              <a:avLst/>
            </a:prstGeom>
            <a:solidFill>
              <a:srgbClr val="33A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6143927" y="5655023"/>
            <a:ext cx="2279874" cy="3829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b="1" dirty="0">
                <a:solidFill>
                  <a:schemeClr val="tx1">
                    <a:lumMod val="50000"/>
                  </a:schemeClr>
                </a:solidFill>
              </a:rPr>
              <a:t>For </a:t>
            </a:r>
            <a:r>
              <a:rPr lang="fr-BE" sz="1400" b="1" dirty="0" err="1">
                <a:solidFill>
                  <a:schemeClr val="tx1">
                    <a:lumMod val="50000"/>
                  </a:schemeClr>
                </a:solidFill>
              </a:rPr>
              <a:t>less</a:t>
            </a:r>
            <a:r>
              <a:rPr lang="fr-BE" sz="1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400" b="1" dirty="0" err="1">
                <a:solidFill>
                  <a:schemeClr val="tx1">
                    <a:lumMod val="50000"/>
                  </a:schemeClr>
                </a:solidFill>
              </a:rPr>
              <a:t>than</a:t>
            </a:r>
            <a:r>
              <a:rPr lang="fr-BE" sz="1400" b="1" dirty="0">
                <a:solidFill>
                  <a:schemeClr val="tx1">
                    <a:lumMod val="50000"/>
                  </a:schemeClr>
                </a:solidFill>
              </a:rPr>
              <a:t> 10€:</a:t>
            </a:r>
          </a:p>
          <a:p>
            <a:pPr marL="228600" indent="-228600">
              <a:buFont typeface="+mj-lt"/>
              <a:buAutoNum type="arabicPeriod"/>
            </a:pPr>
            <a:endParaRPr lang="fr-B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How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many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people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benefit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and by how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much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?</a:t>
            </a:r>
            <a:br>
              <a:rPr lang="fr-BE" sz="1200" dirty="0">
                <a:solidFill>
                  <a:schemeClr val="tx1">
                    <a:lumMod val="50000"/>
                  </a:schemeClr>
                </a:solidFill>
              </a:rPr>
            </a:br>
            <a:endParaRPr lang="fr-B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this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the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most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effective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thing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you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can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do?</a:t>
            </a:r>
            <a:br>
              <a:rPr lang="fr-BE" sz="1200" dirty="0">
                <a:solidFill>
                  <a:schemeClr val="tx1">
                    <a:lumMod val="50000"/>
                  </a:schemeClr>
                </a:solidFill>
              </a:rPr>
            </a:br>
            <a:endParaRPr lang="fr-B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this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a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neglected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area?</a:t>
            </a:r>
            <a:br>
              <a:rPr lang="fr-BE" sz="1200" dirty="0">
                <a:solidFill>
                  <a:schemeClr val="tx1">
                    <a:lumMod val="50000"/>
                  </a:schemeClr>
                </a:solidFill>
              </a:rPr>
            </a:br>
            <a:endParaRPr lang="fr-B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What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would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have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happened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otherwise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?</a:t>
            </a:r>
            <a:br>
              <a:rPr lang="fr-BE" sz="1200" dirty="0">
                <a:solidFill>
                  <a:schemeClr val="tx1">
                    <a:lumMod val="50000"/>
                  </a:schemeClr>
                </a:solidFill>
              </a:rPr>
            </a:br>
            <a:endParaRPr lang="fr-B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What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are the chances of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success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, and how good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would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success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be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959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person holding 50 euro bi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437" b="15298"/>
          <a:stretch/>
        </p:blipFill>
        <p:spPr bwMode="auto">
          <a:xfrm>
            <a:off x="0" y="0"/>
            <a:ext cx="921702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828" y="0"/>
            <a:ext cx="9217852" cy="518457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How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can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consumers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make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the </a:t>
            </a:r>
            <a:b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most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difference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algn="ctr"/>
            <a:endParaRPr lang="fr-BE" sz="24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Which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careers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make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the</a:t>
            </a:r>
            <a:b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most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difference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algn="ctr"/>
            <a:endParaRPr lang="fr-BE" sz="24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Which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causes are</a:t>
            </a:r>
            <a:b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most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important?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52000" cy="5143500"/>
          </a:xfrm>
          <a:prstGeom prst="rect">
            <a:avLst/>
          </a:prstGeom>
          <a:solidFill>
            <a:srgbClr val="147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52000" y="0"/>
            <a:ext cx="252000" cy="5143500"/>
          </a:xfrm>
          <a:prstGeom prst="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504000" y="0"/>
            <a:ext cx="256032" cy="5143500"/>
          </a:xfrm>
          <a:prstGeom prst="rect">
            <a:avLst/>
          </a:prstGeom>
          <a:solidFill>
            <a:srgbClr val="5B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" name="Groupe 9"/>
          <p:cNvGrpSpPr/>
          <p:nvPr/>
        </p:nvGrpSpPr>
        <p:grpSpPr>
          <a:xfrm>
            <a:off x="8281413" y="-1"/>
            <a:ext cx="862587" cy="2087885"/>
            <a:chOff x="8281413" y="-1"/>
            <a:chExt cx="862587" cy="2087885"/>
          </a:xfrm>
        </p:grpSpPr>
        <p:sp>
          <p:nvSpPr>
            <p:cNvPr id="11" name="Triangle rectangle 10"/>
            <p:cNvSpPr/>
            <p:nvPr/>
          </p:nvSpPr>
          <p:spPr>
            <a:xfrm rot="10800000">
              <a:off x="8281413" y="0"/>
              <a:ext cx="862587" cy="2087884"/>
            </a:xfrm>
            <a:prstGeom prst="rtTriangle">
              <a:avLst/>
            </a:prstGeom>
            <a:solidFill>
              <a:srgbClr val="5B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riangle rectangle 11"/>
            <p:cNvSpPr/>
            <p:nvPr/>
          </p:nvSpPr>
          <p:spPr>
            <a:xfrm rot="10800000">
              <a:off x="8424000" y="0"/>
              <a:ext cx="720000" cy="1707654"/>
            </a:xfrm>
            <a:prstGeom prst="rtTriangle">
              <a:avLst/>
            </a:prstGeom>
            <a:solidFill>
              <a:srgbClr val="147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Triangle rectangle 12"/>
            <p:cNvSpPr/>
            <p:nvPr/>
          </p:nvSpPr>
          <p:spPr>
            <a:xfrm rot="10800000">
              <a:off x="8928000" y="-1"/>
              <a:ext cx="216000" cy="483519"/>
            </a:xfrm>
            <a:prstGeom prst="rtTriangle">
              <a:avLst/>
            </a:prstGeom>
            <a:solidFill>
              <a:srgbClr val="33A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403356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person holding 50 euro bi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437" b="15298"/>
          <a:stretch/>
        </p:blipFill>
        <p:spPr bwMode="auto">
          <a:xfrm>
            <a:off x="0" y="0"/>
            <a:ext cx="921702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828" y="0"/>
            <a:ext cx="9217852" cy="518457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>
                <a:solidFill>
                  <a:schemeClr val="tx1">
                    <a:lumMod val="50000"/>
                  </a:schemeClr>
                </a:solidFill>
              </a:rPr>
              <a:t>How </a:t>
            </a:r>
            <a:r>
              <a:rPr lang="fr-BE" sz="2400" b="1" dirty="0" err="1">
                <a:solidFill>
                  <a:schemeClr val="tx1">
                    <a:lumMod val="50000"/>
                  </a:schemeClr>
                </a:solidFill>
              </a:rPr>
              <a:t>can</a:t>
            </a:r>
            <a:r>
              <a:rPr lang="fr-BE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50000"/>
                  </a:schemeClr>
                </a:solidFill>
              </a:rPr>
              <a:t>consumers</a:t>
            </a:r>
            <a:r>
              <a:rPr lang="fr-BE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50000"/>
                  </a:schemeClr>
                </a:solidFill>
              </a:rPr>
              <a:t>make</a:t>
            </a:r>
            <a:r>
              <a:rPr lang="fr-BE" sz="2400" b="1" dirty="0">
                <a:solidFill>
                  <a:schemeClr val="tx1">
                    <a:lumMod val="50000"/>
                  </a:schemeClr>
                </a:solidFill>
              </a:rPr>
              <a:t> the </a:t>
            </a:r>
            <a:br>
              <a:rPr lang="fr-BE" sz="24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fr-BE" sz="2400" b="1" dirty="0" err="1">
                <a:solidFill>
                  <a:schemeClr val="tx1">
                    <a:lumMod val="50000"/>
                  </a:schemeClr>
                </a:solidFill>
              </a:rPr>
              <a:t>most</a:t>
            </a:r>
            <a:r>
              <a:rPr lang="fr-BE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50000"/>
                  </a:schemeClr>
                </a:solidFill>
              </a:rPr>
              <a:t>difference</a:t>
            </a:r>
            <a:r>
              <a:rPr lang="fr-BE" sz="2400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pPr algn="ctr"/>
            <a:endParaRPr lang="fr-BE" sz="24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Which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careers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make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the</a:t>
            </a:r>
            <a:b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most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difference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algn="ctr"/>
            <a:endParaRPr lang="fr-BE" sz="24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Which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causes are</a:t>
            </a:r>
            <a:b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most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important?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52000" cy="5143500"/>
          </a:xfrm>
          <a:prstGeom prst="rect">
            <a:avLst/>
          </a:prstGeom>
          <a:solidFill>
            <a:srgbClr val="147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52000" y="0"/>
            <a:ext cx="252000" cy="5143500"/>
          </a:xfrm>
          <a:prstGeom prst="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504000" y="0"/>
            <a:ext cx="256032" cy="5143500"/>
          </a:xfrm>
          <a:prstGeom prst="rect">
            <a:avLst/>
          </a:prstGeom>
          <a:solidFill>
            <a:srgbClr val="5B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" name="Groupe 9"/>
          <p:cNvGrpSpPr/>
          <p:nvPr/>
        </p:nvGrpSpPr>
        <p:grpSpPr>
          <a:xfrm>
            <a:off x="8281413" y="-1"/>
            <a:ext cx="862587" cy="2087885"/>
            <a:chOff x="8281413" y="-1"/>
            <a:chExt cx="862587" cy="2087885"/>
          </a:xfrm>
        </p:grpSpPr>
        <p:sp>
          <p:nvSpPr>
            <p:cNvPr id="11" name="Triangle rectangle 10"/>
            <p:cNvSpPr/>
            <p:nvPr/>
          </p:nvSpPr>
          <p:spPr>
            <a:xfrm rot="10800000">
              <a:off x="8281413" y="0"/>
              <a:ext cx="862587" cy="2087884"/>
            </a:xfrm>
            <a:prstGeom prst="rtTriangle">
              <a:avLst/>
            </a:prstGeom>
            <a:solidFill>
              <a:srgbClr val="5B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riangle rectangle 11"/>
            <p:cNvSpPr/>
            <p:nvPr/>
          </p:nvSpPr>
          <p:spPr>
            <a:xfrm rot="10800000">
              <a:off x="8424000" y="0"/>
              <a:ext cx="720000" cy="1707654"/>
            </a:xfrm>
            <a:prstGeom prst="rtTriangle">
              <a:avLst/>
            </a:prstGeom>
            <a:solidFill>
              <a:srgbClr val="147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Triangle rectangle 12"/>
            <p:cNvSpPr/>
            <p:nvPr/>
          </p:nvSpPr>
          <p:spPr>
            <a:xfrm rot="10800000">
              <a:off x="8928000" y="-1"/>
              <a:ext cx="216000" cy="483519"/>
            </a:xfrm>
            <a:prstGeom prst="rtTriangle">
              <a:avLst/>
            </a:prstGeom>
            <a:solidFill>
              <a:srgbClr val="33A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60389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person holding 50 euro bi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437" b="15298"/>
          <a:stretch/>
        </p:blipFill>
        <p:spPr bwMode="auto">
          <a:xfrm>
            <a:off x="0" y="0"/>
            <a:ext cx="921702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828" y="0"/>
            <a:ext cx="9217852" cy="518457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How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can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consumers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make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the </a:t>
            </a:r>
            <a:b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most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difference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algn="ctr"/>
            <a:endParaRPr lang="fr-BE" sz="24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fr-BE" sz="2400" b="1" dirty="0" err="1">
                <a:solidFill>
                  <a:schemeClr val="tx1">
                    <a:lumMod val="50000"/>
                  </a:schemeClr>
                </a:solidFill>
              </a:rPr>
              <a:t>Which</a:t>
            </a:r>
            <a:r>
              <a:rPr lang="fr-BE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50000"/>
                  </a:schemeClr>
                </a:solidFill>
              </a:rPr>
              <a:t>careers</a:t>
            </a:r>
            <a:r>
              <a:rPr lang="fr-BE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50000"/>
                  </a:schemeClr>
                </a:solidFill>
              </a:rPr>
              <a:t>make</a:t>
            </a:r>
            <a:r>
              <a:rPr lang="fr-BE" sz="2400" b="1" dirty="0">
                <a:solidFill>
                  <a:schemeClr val="tx1">
                    <a:lumMod val="50000"/>
                  </a:schemeClr>
                </a:solidFill>
              </a:rPr>
              <a:t> the</a:t>
            </a:r>
            <a:br>
              <a:rPr lang="fr-BE" sz="24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fr-BE" sz="2400" b="1" dirty="0" err="1">
                <a:solidFill>
                  <a:schemeClr val="tx1">
                    <a:lumMod val="50000"/>
                  </a:schemeClr>
                </a:solidFill>
              </a:rPr>
              <a:t>most</a:t>
            </a:r>
            <a:r>
              <a:rPr lang="fr-BE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50000"/>
                  </a:schemeClr>
                </a:solidFill>
              </a:rPr>
              <a:t>difference</a:t>
            </a:r>
            <a:r>
              <a:rPr lang="fr-BE" sz="2400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pPr algn="ctr"/>
            <a:endParaRPr lang="fr-BE" sz="24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Which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causes are</a:t>
            </a:r>
            <a:b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most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important?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52000" cy="5143500"/>
          </a:xfrm>
          <a:prstGeom prst="rect">
            <a:avLst/>
          </a:prstGeom>
          <a:solidFill>
            <a:srgbClr val="147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52000" y="0"/>
            <a:ext cx="252000" cy="5143500"/>
          </a:xfrm>
          <a:prstGeom prst="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504000" y="0"/>
            <a:ext cx="256032" cy="5143500"/>
          </a:xfrm>
          <a:prstGeom prst="rect">
            <a:avLst/>
          </a:prstGeom>
          <a:solidFill>
            <a:srgbClr val="5B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" name="Groupe 9"/>
          <p:cNvGrpSpPr/>
          <p:nvPr/>
        </p:nvGrpSpPr>
        <p:grpSpPr>
          <a:xfrm>
            <a:off x="8281413" y="-1"/>
            <a:ext cx="862587" cy="2087885"/>
            <a:chOff x="8281413" y="-1"/>
            <a:chExt cx="862587" cy="2087885"/>
          </a:xfrm>
        </p:grpSpPr>
        <p:sp>
          <p:nvSpPr>
            <p:cNvPr id="11" name="Triangle rectangle 10"/>
            <p:cNvSpPr/>
            <p:nvPr/>
          </p:nvSpPr>
          <p:spPr>
            <a:xfrm rot="10800000">
              <a:off x="8281413" y="0"/>
              <a:ext cx="862587" cy="2087884"/>
            </a:xfrm>
            <a:prstGeom prst="rtTriangle">
              <a:avLst/>
            </a:prstGeom>
            <a:solidFill>
              <a:srgbClr val="5B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riangle rectangle 11"/>
            <p:cNvSpPr/>
            <p:nvPr/>
          </p:nvSpPr>
          <p:spPr>
            <a:xfrm rot="10800000">
              <a:off x="8424000" y="0"/>
              <a:ext cx="720000" cy="1707654"/>
            </a:xfrm>
            <a:prstGeom prst="rtTriangle">
              <a:avLst/>
            </a:prstGeom>
            <a:solidFill>
              <a:srgbClr val="147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Triangle rectangle 12"/>
            <p:cNvSpPr/>
            <p:nvPr/>
          </p:nvSpPr>
          <p:spPr>
            <a:xfrm rot="10800000">
              <a:off x="8928000" y="-1"/>
              <a:ext cx="216000" cy="483519"/>
            </a:xfrm>
            <a:prstGeom prst="rtTriangle">
              <a:avLst/>
            </a:prstGeom>
            <a:solidFill>
              <a:srgbClr val="33A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3889497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person holding 50 euro bi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437" b="15298"/>
          <a:stretch/>
        </p:blipFill>
        <p:spPr bwMode="auto">
          <a:xfrm>
            <a:off x="0" y="0"/>
            <a:ext cx="921702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828" y="0"/>
            <a:ext cx="9217852" cy="518457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How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can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consumers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make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the </a:t>
            </a:r>
            <a:b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most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difference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algn="ctr"/>
            <a:endParaRPr lang="fr-BE" sz="24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Which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careers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make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the</a:t>
            </a:r>
            <a:b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most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fr-BE" sz="2400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difference</a:t>
            </a:r>
            <a:r>
              <a:rPr lang="fr-BE" sz="24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algn="ctr"/>
            <a:endParaRPr lang="fr-BE" sz="24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fr-BE" sz="2400" b="1" dirty="0" err="1">
                <a:solidFill>
                  <a:schemeClr val="tx1">
                    <a:lumMod val="50000"/>
                  </a:schemeClr>
                </a:solidFill>
              </a:rPr>
              <a:t>Which</a:t>
            </a:r>
            <a:r>
              <a:rPr lang="fr-BE" sz="2400" b="1" dirty="0">
                <a:solidFill>
                  <a:schemeClr val="tx1">
                    <a:lumMod val="50000"/>
                  </a:schemeClr>
                </a:solidFill>
              </a:rPr>
              <a:t> causes are</a:t>
            </a:r>
            <a:br>
              <a:rPr lang="fr-BE" sz="24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fr-BE" sz="2400" b="1" dirty="0" err="1">
                <a:solidFill>
                  <a:schemeClr val="tx1">
                    <a:lumMod val="50000"/>
                  </a:schemeClr>
                </a:solidFill>
              </a:rPr>
              <a:t>most</a:t>
            </a:r>
            <a:r>
              <a:rPr lang="fr-BE" sz="2400" b="1" dirty="0">
                <a:solidFill>
                  <a:schemeClr val="tx1">
                    <a:lumMod val="50000"/>
                  </a:schemeClr>
                </a:solidFill>
              </a:rPr>
              <a:t> important?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52000" cy="5143500"/>
          </a:xfrm>
          <a:prstGeom prst="rect">
            <a:avLst/>
          </a:prstGeom>
          <a:solidFill>
            <a:srgbClr val="147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52000" y="0"/>
            <a:ext cx="252000" cy="5143500"/>
          </a:xfrm>
          <a:prstGeom prst="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504000" y="0"/>
            <a:ext cx="256032" cy="5143500"/>
          </a:xfrm>
          <a:prstGeom prst="rect">
            <a:avLst/>
          </a:prstGeom>
          <a:solidFill>
            <a:srgbClr val="5B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" name="Groupe 9"/>
          <p:cNvGrpSpPr/>
          <p:nvPr/>
        </p:nvGrpSpPr>
        <p:grpSpPr>
          <a:xfrm>
            <a:off x="8281413" y="-1"/>
            <a:ext cx="862587" cy="2087885"/>
            <a:chOff x="8281413" y="-1"/>
            <a:chExt cx="862587" cy="2087885"/>
          </a:xfrm>
        </p:grpSpPr>
        <p:sp>
          <p:nvSpPr>
            <p:cNvPr id="11" name="Triangle rectangle 10"/>
            <p:cNvSpPr/>
            <p:nvPr/>
          </p:nvSpPr>
          <p:spPr>
            <a:xfrm rot="10800000">
              <a:off x="8281413" y="0"/>
              <a:ext cx="862587" cy="2087884"/>
            </a:xfrm>
            <a:prstGeom prst="rtTriangle">
              <a:avLst/>
            </a:prstGeom>
            <a:solidFill>
              <a:srgbClr val="5B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riangle rectangle 11"/>
            <p:cNvSpPr/>
            <p:nvPr/>
          </p:nvSpPr>
          <p:spPr>
            <a:xfrm rot="10800000">
              <a:off x="8424000" y="0"/>
              <a:ext cx="720000" cy="1707654"/>
            </a:xfrm>
            <a:prstGeom prst="rtTriangle">
              <a:avLst/>
            </a:prstGeom>
            <a:solidFill>
              <a:srgbClr val="147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Triangle rectangle 12"/>
            <p:cNvSpPr/>
            <p:nvPr/>
          </p:nvSpPr>
          <p:spPr>
            <a:xfrm rot="10800000">
              <a:off x="8928000" y="-1"/>
              <a:ext cx="216000" cy="483519"/>
            </a:xfrm>
            <a:prstGeom prst="rtTriangle">
              <a:avLst/>
            </a:prstGeom>
            <a:solidFill>
              <a:srgbClr val="33A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236111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69775" y="238708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b="1" dirty="0">
                <a:solidFill>
                  <a:schemeClr val="bg1"/>
                </a:solidFill>
              </a:rPr>
              <a:t>One more </a:t>
            </a:r>
            <a:r>
              <a:rPr lang="fr-BE" b="1" dirty="0" err="1">
                <a:solidFill>
                  <a:schemeClr val="bg1"/>
                </a:solidFill>
              </a:rPr>
              <a:t>thing</a:t>
            </a:r>
            <a:endParaRPr lang="fr-B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8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90255" y="2387084"/>
            <a:ext cx="596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 of the author's profits will be donated to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some of the world's most effective charities</a:t>
            </a:r>
            <a:endParaRPr lang="fr-B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4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0"/>
            <a:ext cx="2771801" cy="5143500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>
                <a:solidFill>
                  <a:schemeClr val="bg2"/>
                </a:solidFill>
              </a:rPr>
              <a:t>SpEnD</a:t>
            </a:r>
          </a:p>
        </p:txBody>
      </p:sp>
      <p:sp>
        <p:nvSpPr>
          <p:cNvPr id="13" name="AutoShape 6" descr="https://hrtop100.nl/filt/wp-content/uploads/2021/11/logo_Vlerick_Business_School_HRtop100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4" name="Picture 4" descr="person holding 50 euro bi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437" b="15298"/>
          <a:stretch/>
        </p:blipFill>
        <p:spPr bwMode="auto">
          <a:xfrm>
            <a:off x="0" y="0"/>
            <a:ext cx="921702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3"/>
          <p:cNvSpPr txBox="1">
            <a:spLocks/>
          </p:cNvSpPr>
          <p:nvPr/>
        </p:nvSpPr>
        <p:spPr>
          <a:xfrm>
            <a:off x="-36512" y="483518"/>
            <a:ext cx="9180511" cy="80002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i="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>
                <a:solidFill>
                  <a:schemeClr val="bg2"/>
                </a:solidFill>
              </a:rPr>
              <a:t>HOW TO SPEND</a:t>
            </a:r>
          </a:p>
        </p:txBody>
      </p:sp>
    </p:spTree>
    <p:extLst>
      <p:ext uri="{BB962C8B-B14F-4D97-AF65-F5344CB8AC3E}">
        <p14:creationId xmlns:p14="http://schemas.microsoft.com/office/powerpoint/2010/main" val="92446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14" y="277763"/>
            <a:ext cx="5349578" cy="45879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8" name="Rectangle 7"/>
          <p:cNvSpPr/>
          <p:nvPr/>
        </p:nvSpPr>
        <p:spPr>
          <a:xfrm>
            <a:off x="7966800" y="-144462"/>
            <a:ext cx="655792" cy="4660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771800" cy="5143500"/>
          </a:xfrm>
          <a:prstGeom prst="rect">
            <a:avLst/>
          </a:prstGeom>
          <a:solidFill>
            <a:srgbClr val="147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771800" y="0"/>
            <a:ext cx="251520" cy="5143500"/>
          </a:xfrm>
          <a:prstGeom prst="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3021493" y="0"/>
            <a:ext cx="251520" cy="5143500"/>
          </a:xfrm>
          <a:prstGeom prst="rect">
            <a:avLst/>
          </a:prstGeom>
          <a:solidFill>
            <a:srgbClr val="5B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2771800" cy="5143500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dirty="0">
                <a:solidFill>
                  <a:schemeClr val="bg2"/>
                </a:solidFill>
              </a:rPr>
              <a:t>WHY IS IT MY problem?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8281413" y="-1"/>
            <a:ext cx="862587" cy="2087885"/>
            <a:chOff x="8281413" y="-1"/>
            <a:chExt cx="862587" cy="2087885"/>
          </a:xfrm>
        </p:grpSpPr>
        <p:sp>
          <p:nvSpPr>
            <p:cNvPr id="3" name="Triangle rectangle 2"/>
            <p:cNvSpPr/>
            <p:nvPr/>
          </p:nvSpPr>
          <p:spPr>
            <a:xfrm rot="10800000">
              <a:off x="8281413" y="0"/>
              <a:ext cx="862587" cy="2087884"/>
            </a:xfrm>
            <a:prstGeom prst="rtTriangle">
              <a:avLst/>
            </a:prstGeom>
            <a:solidFill>
              <a:srgbClr val="5B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Triangle rectangle 10"/>
            <p:cNvSpPr/>
            <p:nvPr/>
          </p:nvSpPr>
          <p:spPr>
            <a:xfrm rot="10800000">
              <a:off x="8424000" y="0"/>
              <a:ext cx="720000" cy="1707654"/>
            </a:xfrm>
            <a:prstGeom prst="rtTriangle">
              <a:avLst/>
            </a:prstGeom>
            <a:solidFill>
              <a:srgbClr val="147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riangle rectangle 11"/>
            <p:cNvSpPr/>
            <p:nvPr/>
          </p:nvSpPr>
          <p:spPr>
            <a:xfrm rot="10800000">
              <a:off x="8928000" y="-1"/>
              <a:ext cx="216000" cy="483519"/>
            </a:xfrm>
            <a:prstGeom prst="rtTriangle">
              <a:avLst/>
            </a:prstGeom>
            <a:solidFill>
              <a:srgbClr val="33A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3" name="AutoShape 6" descr="https://hrtop100.nl/filt/wp-content/uploads/2021/11/logo_Vlerick_Business_School_HRtop100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3522706" y="4155926"/>
            <a:ext cx="191339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3522706" y="3219822"/>
            <a:ext cx="349756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/>
          <p:cNvSpPr/>
          <p:nvPr/>
        </p:nvSpPr>
        <p:spPr>
          <a:xfrm>
            <a:off x="3358099" y="4587974"/>
            <a:ext cx="191339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Ellipse 17"/>
          <p:cNvSpPr/>
          <p:nvPr/>
        </p:nvSpPr>
        <p:spPr>
          <a:xfrm>
            <a:off x="7406936" y="1017106"/>
            <a:ext cx="914400" cy="9144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Ellipse 14"/>
          <p:cNvSpPr/>
          <p:nvPr/>
        </p:nvSpPr>
        <p:spPr>
          <a:xfrm>
            <a:off x="7596336" y="1563638"/>
            <a:ext cx="1026256" cy="72624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310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7" grpId="0" animBg="1"/>
      <p:bldP spid="18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3522026" y="4060690"/>
            <a:ext cx="914400" cy="371472"/>
          </a:xfrm>
          <a:prstGeom prst="round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à coins arrondis 12"/>
          <p:cNvSpPr/>
          <p:nvPr/>
        </p:nvSpPr>
        <p:spPr>
          <a:xfrm>
            <a:off x="4980890" y="4060690"/>
            <a:ext cx="914400" cy="371472"/>
          </a:xfrm>
          <a:prstGeom prst="round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à coins arrondis 13"/>
          <p:cNvSpPr/>
          <p:nvPr/>
        </p:nvSpPr>
        <p:spPr>
          <a:xfrm>
            <a:off x="6439754" y="4060690"/>
            <a:ext cx="914400" cy="371472"/>
          </a:xfrm>
          <a:prstGeom prst="round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à coins arrondis 14"/>
          <p:cNvSpPr/>
          <p:nvPr/>
        </p:nvSpPr>
        <p:spPr>
          <a:xfrm>
            <a:off x="7898618" y="4060690"/>
            <a:ext cx="914400" cy="3714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52000" cy="5143500"/>
          </a:xfrm>
          <a:prstGeom prst="rect">
            <a:avLst/>
          </a:prstGeom>
          <a:solidFill>
            <a:srgbClr val="147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52000" y="0"/>
            <a:ext cx="2772000" cy="5143500"/>
          </a:xfrm>
          <a:prstGeom prst="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3021493" y="0"/>
            <a:ext cx="251520" cy="5143500"/>
          </a:xfrm>
          <a:prstGeom prst="rect">
            <a:avLst/>
          </a:prstGeom>
          <a:solidFill>
            <a:srgbClr val="5B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099" y="0"/>
            <a:ext cx="2771801" cy="5143500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dirty="0">
                <a:solidFill>
                  <a:schemeClr val="bg2"/>
                </a:solidFill>
              </a:rPr>
              <a:t>WHY IS IT DIFFICULT TO SOLVE?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8281413" y="-1"/>
            <a:ext cx="862587" cy="2087885"/>
            <a:chOff x="8281413" y="-1"/>
            <a:chExt cx="862587" cy="2087885"/>
          </a:xfrm>
        </p:grpSpPr>
        <p:sp>
          <p:nvSpPr>
            <p:cNvPr id="9" name="Triangle rectangle 8"/>
            <p:cNvSpPr/>
            <p:nvPr/>
          </p:nvSpPr>
          <p:spPr>
            <a:xfrm rot="10800000">
              <a:off x="8281413" y="0"/>
              <a:ext cx="862587" cy="2087884"/>
            </a:xfrm>
            <a:prstGeom prst="rtTriangle">
              <a:avLst/>
            </a:prstGeom>
            <a:solidFill>
              <a:srgbClr val="5B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Triangle rectangle 9"/>
            <p:cNvSpPr/>
            <p:nvPr/>
          </p:nvSpPr>
          <p:spPr>
            <a:xfrm rot="10800000">
              <a:off x="8424000" y="0"/>
              <a:ext cx="720000" cy="1707654"/>
            </a:xfrm>
            <a:prstGeom prst="rtTriangle">
              <a:avLst/>
            </a:prstGeom>
            <a:solidFill>
              <a:srgbClr val="147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Triangle rectangle 10"/>
            <p:cNvSpPr/>
            <p:nvPr/>
          </p:nvSpPr>
          <p:spPr>
            <a:xfrm rot="10800000">
              <a:off x="8928000" y="-1"/>
              <a:ext cx="216000" cy="483519"/>
            </a:xfrm>
            <a:prstGeom prst="rtTriangle">
              <a:avLst/>
            </a:prstGeom>
            <a:solidFill>
              <a:srgbClr val="33A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34163"/>
              </p:ext>
            </p:extLst>
          </p:nvPr>
        </p:nvGraphicFramePr>
        <p:xfrm>
          <a:off x="3273013" y="4236335"/>
          <a:ext cx="5870988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7747">
                  <a:extLst>
                    <a:ext uri="{9D8B030D-6E8A-4147-A177-3AD203B41FA5}">
                      <a16:colId xmlns:a16="http://schemas.microsoft.com/office/drawing/2014/main" val="939691858"/>
                    </a:ext>
                  </a:extLst>
                </a:gridCol>
                <a:gridCol w="1467747">
                  <a:extLst>
                    <a:ext uri="{9D8B030D-6E8A-4147-A177-3AD203B41FA5}">
                      <a16:colId xmlns:a16="http://schemas.microsoft.com/office/drawing/2014/main" val="4258813651"/>
                    </a:ext>
                  </a:extLst>
                </a:gridCol>
                <a:gridCol w="1467747">
                  <a:extLst>
                    <a:ext uri="{9D8B030D-6E8A-4147-A177-3AD203B41FA5}">
                      <a16:colId xmlns:a16="http://schemas.microsoft.com/office/drawing/2014/main" val="2185604192"/>
                    </a:ext>
                  </a:extLst>
                </a:gridCol>
                <a:gridCol w="1467747">
                  <a:extLst>
                    <a:ext uri="{9D8B030D-6E8A-4147-A177-3AD203B41FA5}">
                      <a16:colId xmlns:a16="http://schemas.microsoft.com/office/drawing/2014/main" val="2286012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200" dirty="0"/>
                        <a:t>Cash </a:t>
                      </a:r>
                      <a:r>
                        <a:rPr lang="fr-BE" sz="1200" dirty="0" err="1"/>
                        <a:t>transfer</a:t>
                      </a:r>
                      <a:r>
                        <a:rPr lang="fr-BE" sz="1200" baseline="0" dirty="0"/>
                        <a:t> to girls</a:t>
                      </a:r>
                      <a:endParaRPr lang="fr-BE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 dirty="0" err="1"/>
                        <a:t>Merit</a:t>
                      </a:r>
                      <a:r>
                        <a:rPr lang="fr-BE" sz="1200" dirty="0"/>
                        <a:t> </a:t>
                      </a:r>
                      <a:r>
                        <a:rPr lang="fr-BE" sz="1200" dirty="0" err="1"/>
                        <a:t>scholarships</a:t>
                      </a:r>
                      <a:endParaRPr lang="fr-BE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 dirty="0"/>
                        <a:t>Free </a:t>
                      </a:r>
                      <a:r>
                        <a:rPr lang="fr-BE" sz="1200" dirty="0" err="1"/>
                        <a:t>uniforms</a:t>
                      </a:r>
                      <a:endParaRPr lang="fr-BE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 dirty="0" err="1">
                          <a:solidFill>
                            <a:schemeClr val="bg1"/>
                          </a:solidFill>
                        </a:rPr>
                        <a:t>Deworming</a:t>
                      </a:r>
                      <a:endParaRPr lang="fr-B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1497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3013" y="26318"/>
            <a:ext cx="5008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b="1" dirty="0" err="1">
                <a:solidFill>
                  <a:schemeClr val="tx1">
                    <a:lumMod val="50000"/>
                  </a:schemeClr>
                </a:solidFill>
              </a:rPr>
              <a:t>Improving</a:t>
            </a:r>
            <a:r>
              <a:rPr lang="fr-BE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b="1" dirty="0" err="1">
                <a:solidFill>
                  <a:schemeClr val="tx1">
                    <a:lumMod val="50000"/>
                  </a:schemeClr>
                </a:solidFill>
              </a:rPr>
              <a:t>school</a:t>
            </a:r>
            <a:r>
              <a:rPr lang="fr-BE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b="1" dirty="0" err="1">
                <a:solidFill>
                  <a:schemeClr val="tx1">
                    <a:lumMod val="50000"/>
                  </a:schemeClr>
                </a:solidFill>
              </a:rPr>
              <a:t>attendance</a:t>
            </a:r>
            <a:endParaRPr lang="fr-BE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Numbers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years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additional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schooling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per $1,000)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DF3A9-6193-FA51-35B5-3CAB43EB12BA}"/>
              </a:ext>
            </a:extLst>
          </p:cNvPr>
          <p:cNvSpPr/>
          <p:nvPr/>
        </p:nvSpPr>
        <p:spPr>
          <a:xfrm>
            <a:off x="3749836" y="3784883"/>
            <a:ext cx="458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1200" b="1" dirty="0">
                <a:solidFill>
                  <a:srgbClr val="FFFFFF"/>
                </a:solidFill>
              </a:rPr>
              <a:t>0.2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EF9180-8CFF-72E7-9485-5E78BAB0FFA9}"/>
              </a:ext>
            </a:extLst>
          </p:cNvPr>
          <p:cNvSpPr/>
          <p:nvPr/>
        </p:nvSpPr>
        <p:spPr>
          <a:xfrm>
            <a:off x="5291255" y="3784883"/>
            <a:ext cx="293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1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55F177-78FC-2B8E-5008-28DDE91E0F0A}"/>
              </a:ext>
            </a:extLst>
          </p:cNvPr>
          <p:cNvSpPr/>
          <p:nvPr/>
        </p:nvSpPr>
        <p:spPr>
          <a:xfrm>
            <a:off x="6750119" y="3784883"/>
            <a:ext cx="293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1200" b="1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14893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3522026" y="4155926"/>
            <a:ext cx="914400" cy="276236"/>
          </a:xfrm>
          <a:prstGeom prst="round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à coins arrondis 12"/>
          <p:cNvSpPr/>
          <p:nvPr/>
        </p:nvSpPr>
        <p:spPr>
          <a:xfrm>
            <a:off x="4980890" y="3603825"/>
            <a:ext cx="914400" cy="828338"/>
          </a:xfrm>
          <a:prstGeom prst="round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à coins arrondis 13"/>
          <p:cNvSpPr/>
          <p:nvPr/>
        </p:nvSpPr>
        <p:spPr>
          <a:xfrm>
            <a:off x="6439754" y="2427734"/>
            <a:ext cx="914400" cy="2004428"/>
          </a:xfrm>
          <a:prstGeom prst="round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52000" cy="5143500"/>
          </a:xfrm>
          <a:prstGeom prst="rect">
            <a:avLst/>
          </a:prstGeom>
          <a:solidFill>
            <a:srgbClr val="147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52000" y="0"/>
            <a:ext cx="2772000" cy="5143500"/>
          </a:xfrm>
          <a:prstGeom prst="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3021493" y="0"/>
            <a:ext cx="251520" cy="5143500"/>
          </a:xfrm>
          <a:prstGeom prst="rect">
            <a:avLst/>
          </a:prstGeom>
          <a:solidFill>
            <a:srgbClr val="5B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099" y="0"/>
            <a:ext cx="2771801" cy="5143500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dirty="0">
                <a:solidFill>
                  <a:schemeClr val="bg2"/>
                </a:solidFill>
              </a:rPr>
              <a:t>WHY IS IT DIFFICULT TO SOLVE?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8281413" y="-1"/>
            <a:ext cx="862587" cy="2087885"/>
            <a:chOff x="8281413" y="-1"/>
            <a:chExt cx="862587" cy="2087885"/>
          </a:xfrm>
        </p:grpSpPr>
        <p:sp>
          <p:nvSpPr>
            <p:cNvPr id="9" name="Triangle rectangle 8"/>
            <p:cNvSpPr/>
            <p:nvPr/>
          </p:nvSpPr>
          <p:spPr>
            <a:xfrm rot="10800000">
              <a:off x="8281413" y="0"/>
              <a:ext cx="862587" cy="2087884"/>
            </a:xfrm>
            <a:prstGeom prst="rtTriangle">
              <a:avLst/>
            </a:prstGeom>
            <a:solidFill>
              <a:srgbClr val="5B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Triangle rectangle 9"/>
            <p:cNvSpPr/>
            <p:nvPr/>
          </p:nvSpPr>
          <p:spPr>
            <a:xfrm rot="10800000">
              <a:off x="8424000" y="0"/>
              <a:ext cx="720000" cy="1707654"/>
            </a:xfrm>
            <a:prstGeom prst="rtTriangle">
              <a:avLst/>
            </a:prstGeom>
            <a:solidFill>
              <a:srgbClr val="147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Triangle rectangle 10"/>
            <p:cNvSpPr/>
            <p:nvPr/>
          </p:nvSpPr>
          <p:spPr>
            <a:xfrm rot="10800000">
              <a:off x="8928000" y="-1"/>
              <a:ext cx="216000" cy="483519"/>
            </a:xfrm>
            <a:prstGeom prst="rtTriangle">
              <a:avLst/>
            </a:prstGeom>
            <a:solidFill>
              <a:srgbClr val="33A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73013" y="26318"/>
            <a:ext cx="5008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b="1" dirty="0" err="1">
                <a:solidFill>
                  <a:schemeClr val="tx1">
                    <a:lumMod val="50000"/>
                  </a:schemeClr>
                </a:solidFill>
              </a:rPr>
              <a:t>Improving</a:t>
            </a:r>
            <a:r>
              <a:rPr lang="fr-BE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b="1" dirty="0" err="1">
                <a:solidFill>
                  <a:schemeClr val="tx1">
                    <a:lumMod val="50000"/>
                  </a:schemeClr>
                </a:solidFill>
              </a:rPr>
              <a:t>school</a:t>
            </a:r>
            <a:r>
              <a:rPr lang="fr-BE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b="1" dirty="0" err="1">
                <a:solidFill>
                  <a:schemeClr val="tx1">
                    <a:lumMod val="50000"/>
                  </a:schemeClr>
                </a:solidFill>
              </a:rPr>
              <a:t>attendance</a:t>
            </a:r>
            <a:endParaRPr lang="fr-BE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Numbers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years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additional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schooling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per $1,000)</a:t>
            </a:r>
          </a:p>
        </p:txBody>
      </p:sp>
      <p:sp>
        <p:nvSpPr>
          <p:cNvPr id="3" name="Rectangle 2"/>
          <p:cNvSpPr/>
          <p:nvPr/>
        </p:nvSpPr>
        <p:spPr>
          <a:xfrm>
            <a:off x="3749836" y="3878927"/>
            <a:ext cx="458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1200" b="1" dirty="0">
                <a:solidFill>
                  <a:schemeClr val="tx1">
                    <a:lumMod val="50000"/>
                  </a:schemeClr>
                </a:solidFill>
              </a:rPr>
              <a:t>0.2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91255" y="3326825"/>
            <a:ext cx="293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12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50119" y="2147301"/>
            <a:ext cx="293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12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7942307" y="3516256"/>
            <a:ext cx="914400" cy="9159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aphicFrame>
        <p:nvGraphicFramePr>
          <p:cNvPr id="20" name="Tableau 5">
            <a:extLst>
              <a:ext uri="{FF2B5EF4-FFF2-40B4-BE49-F238E27FC236}">
                <a16:creationId xmlns:a16="http://schemas.microsoft.com/office/drawing/2014/main" id="{D00B6277-2F2F-436A-F7E1-AAF77AD75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26060"/>
              </p:ext>
            </p:extLst>
          </p:nvPr>
        </p:nvGraphicFramePr>
        <p:xfrm>
          <a:off x="3273013" y="4236335"/>
          <a:ext cx="5870988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7747">
                  <a:extLst>
                    <a:ext uri="{9D8B030D-6E8A-4147-A177-3AD203B41FA5}">
                      <a16:colId xmlns:a16="http://schemas.microsoft.com/office/drawing/2014/main" val="939691858"/>
                    </a:ext>
                  </a:extLst>
                </a:gridCol>
                <a:gridCol w="1467747">
                  <a:extLst>
                    <a:ext uri="{9D8B030D-6E8A-4147-A177-3AD203B41FA5}">
                      <a16:colId xmlns:a16="http://schemas.microsoft.com/office/drawing/2014/main" val="4258813651"/>
                    </a:ext>
                  </a:extLst>
                </a:gridCol>
                <a:gridCol w="1467747">
                  <a:extLst>
                    <a:ext uri="{9D8B030D-6E8A-4147-A177-3AD203B41FA5}">
                      <a16:colId xmlns:a16="http://schemas.microsoft.com/office/drawing/2014/main" val="2185604192"/>
                    </a:ext>
                  </a:extLst>
                </a:gridCol>
                <a:gridCol w="1467747">
                  <a:extLst>
                    <a:ext uri="{9D8B030D-6E8A-4147-A177-3AD203B41FA5}">
                      <a16:colId xmlns:a16="http://schemas.microsoft.com/office/drawing/2014/main" val="2286012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200" dirty="0"/>
                        <a:t>Cash </a:t>
                      </a:r>
                      <a:r>
                        <a:rPr lang="fr-BE" sz="1200" dirty="0" err="1"/>
                        <a:t>transfer</a:t>
                      </a:r>
                      <a:r>
                        <a:rPr lang="fr-BE" sz="1200" baseline="0" dirty="0"/>
                        <a:t> to girls</a:t>
                      </a:r>
                      <a:endParaRPr lang="fr-BE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 dirty="0" err="1"/>
                        <a:t>Merit</a:t>
                      </a:r>
                      <a:r>
                        <a:rPr lang="fr-BE" sz="1200" dirty="0"/>
                        <a:t> </a:t>
                      </a:r>
                      <a:r>
                        <a:rPr lang="fr-BE" sz="1200" dirty="0" err="1"/>
                        <a:t>scholarships</a:t>
                      </a:r>
                      <a:endParaRPr lang="fr-BE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 dirty="0"/>
                        <a:t>Free </a:t>
                      </a:r>
                      <a:r>
                        <a:rPr lang="fr-BE" sz="1200" dirty="0" err="1"/>
                        <a:t>uniforms</a:t>
                      </a:r>
                      <a:endParaRPr lang="fr-BE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 dirty="0" err="1">
                          <a:solidFill>
                            <a:schemeClr val="bg1"/>
                          </a:solidFill>
                        </a:rPr>
                        <a:t>Deworming</a:t>
                      </a:r>
                      <a:endParaRPr lang="fr-B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1497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8143667" y="3234443"/>
            <a:ext cx="5116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1200" b="1" dirty="0">
                <a:solidFill>
                  <a:schemeClr val="bg1"/>
                </a:solidFill>
              </a:rPr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3796457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3522026" y="4176122"/>
            <a:ext cx="914400" cy="195827"/>
          </a:xfrm>
          <a:prstGeom prst="round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à coins arrondis 12"/>
          <p:cNvSpPr/>
          <p:nvPr/>
        </p:nvSpPr>
        <p:spPr>
          <a:xfrm>
            <a:off x="4980890" y="4176122"/>
            <a:ext cx="914400" cy="195828"/>
          </a:xfrm>
          <a:prstGeom prst="round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à coins arrondis 13"/>
          <p:cNvSpPr/>
          <p:nvPr/>
        </p:nvSpPr>
        <p:spPr>
          <a:xfrm>
            <a:off x="6439754" y="4176122"/>
            <a:ext cx="914400" cy="195828"/>
          </a:xfrm>
          <a:prstGeom prst="round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52000" cy="5143500"/>
          </a:xfrm>
          <a:prstGeom prst="rect">
            <a:avLst/>
          </a:prstGeom>
          <a:solidFill>
            <a:srgbClr val="147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52000" y="0"/>
            <a:ext cx="2772000" cy="5143500"/>
          </a:xfrm>
          <a:prstGeom prst="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3021493" y="0"/>
            <a:ext cx="251520" cy="5143500"/>
          </a:xfrm>
          <a:prstGeom prst="rect">
            <a:avLst/>
          </a:prstGeom>
          <a:solidFill>
            <a:srgbClr val="5B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099" y="0"/>
            <a:ext cx="2771801" cy="5143500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dirty="0">
                <a:solidFill>
                  <a:schemeClr val="bg2"/>
                </a:solidFill>
              </a:rPr>
              <a:t>WHY IS IT DIFFICULT TO SOLVE?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8281413" y="-1"/>
            <a:ext cx="862587" cy="2087885"/>
            <a:chOff x="8281413" y="-1"/>
            <a:chExt cx="862587" cy="2087885"/>
          </a:xfrm>
        </p:grpSpPr>
        <p:sp>
          <p:nvSpPr>
            <p:cNvPr id="9" name="Triangle rectangle 8"/>
            <p:cNvSpPr/>
            <p:nvPr/>
          </p:nvSpPr>
          <p:spPr>
            <a:xfrm rot="10800000">
              <a:off x="8281413" y="0"/>
              <a:ext cx="862587" cy="2087884"/>
            </a:xfrm>
            <a:prstGeom prst="rtTriangle">
              <a:avLst/>
            </a:prstGeom>
            <a:solidFill>
              <a:srgbClr val="5B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Triangle rectangle 9"/>
            <p:cNvSpPr/>
            <p:nvPr/>
          </p:nvSpPr>
          <p:spPr>
            <a:xfrm rot="10800000">
              <a:off x="8424000" y="0"/>
              <a:ext cx="720000" cy="1707654"/>
            </a:xfrm>
            <a:prstGeom prst="rtTriangle">
              <a:avLst/>
            </a:prstGeom>
            <a:solidFill>
              <a:srgbClr val="147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Triangle rectangle 10"/>
            <p:cNvSpPr/>
            <p:nvPr/>
          </p:nvSpPr>
          <p:spPr>
            <a:xfrm rot="10800000">
              <a:off x="8928000" y="-1"/>
              <a:ext cx="216000" cy="483519"/>
            </a:xfrm>
            <a:prstGeom prst="rtTriangle">
              <a:avLst/>
            </a:prstGeom>
            <a:solidFill>
              <a:srgbClr val="33A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73013" y="26318"/>
            <a:ext cx="5008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b="1" dirty="0" err="1">
                <a:solidFill>
                  <a:schemeClr val="tx1">
                    <a:lumMod val="50000"/>
                  </a:schemeClr>
                </a:solidFill>
              </a:rPr>
              <a:t>Improving</a:t>
            </a:r>
            <a:r>
              <a:rPr lang="fr-BE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b="1" dirty="0" err="1">
                <a:solidFill>
                  <a:schemeClr val="tx1">
                    <a:lumMod val="50000"/>
                  </a:schemeClr>
                </a:solidFill>
              </a:rPr>
              <a:t>school</a:t>
            </a:r>
            <a:r>
              <a:rPr lang="fr-BE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b="1" dirty="0" err="1">
                <a:solidFill>
                  <a:schemeClr val="tx1">
                    <a:lumMod val="50000"/>
                  </a:schemeClr>
                </a:solidFill>
              </a:rPr>
              <a:t>attendance</a:t>
            </a:r>
            <a:endParaRPr lang="fr-BE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Numbers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years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additional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schooling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per $1,000)</a:t>
            </a:r>
          </a:p>
        </p:txBody>
      </p:sp>
      <p:sp>
        <p:nvSpPr>
          <p:cNvPr id="3" name="Rectangle 2"/>
          <p:cNvSpPr/>
          <p:nvPr/>
        </p:nvSpPr>
        <p:spPr>
          <a:xfrm>
            <a:off x="3749836" y="3899123"/>
            <a:ext cx="45878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BE" sz="1200" b="1" dirty="0"/>
              <a:t>0.2</a:t>
            </a:r>
            <a:endParaRPr lang="fr-BE" sz="1200" b="1">
              <a:ea typeface="Verdan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91255" y="3894922"/>
            <a:ext cx="29367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BE" sz="1200" b="1" dirty="0"/>
              <a:t>3</a:t>
            </a:r>
            <a:endParaRPr lang="fr-BE" sz="1200" b="1" dirty="0">
              <a:ea typeface="Verdan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50119" y="3894921"/>
            <a:ext cx="293670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BE" sz="1200" b="1" dirty="0"/>
              <a:t>7</a:t>
            </a:r>
            <a:endParaRPr lang="fr-BE" sz="1200" b="1" dirty="0">
              <a:ea typeface="Verdana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7942307" y="483518"/>
            <a:ext cx="914400" cy="3948644"/>
          </a:xfrm>
          <a:prstGeom prst="roundRect">
            <a:avLst/>
          </a:prstGeom>
          <a:solidFill>
            <a:srgbClr val="147EB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/>
          <p:cNvSpPr/>
          <p:nvPr/>
        </p:nvSpPr>
        <p:spPr>
          <a:xfrm>
            <a:off x="8061914" y="2273282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1" dirty="0">
                <a:solidFill>
                  <a:schemeClr val="bg1"/>
                </a:solidFill>
              </a:rPr>
              <a:t>139</a:t>
            </a:r>
          </a:p>
        </p:txBody>
      </p:sp>
      <p:graphicFrame>
        <p:nvGraphicFramePr>
          <p:cNvPr id="21" name="Tableau 5">
            <a:extLst>
              <a:ext uri="{FF2B5EF4-FFF2-40B4-BE49-F238E27FC236}">
                <a16:creationId xmlns:a16="http://schemas.microsoft.com/office/drawing/2014/main" id="{A35F674D-3860-AB2E-91C0-C3666A625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27864"/>
              </p:ext>
            </p:extLst>
          </p:nvPr>
        </p:nvGraphicFramePr>
        <p:xfrm>
          <a:off x="3273013" y="4236335"/>
          <a:ext cx="5870988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7747">
                  <a:extLst>
                    <a:ext uri="{9D8B030D-6E8A-4147-A177-3AD203B41FA5}">
                      <a16:colId xmlns:a16="http://schemas.microsoft.com/office/drawing/2014/main" val="939691858"/>
                    </a:ext>
                  </a:extLst>
                </a:gridCol>
                <a:gridCol w="1467747">
                  <a:extLst>
                    <a:ext uri="{9D8B030D-6E8A-4147-A177-3AD203B41FA5}">
                      <a16:colId xmlns:a16="http://schemas.microsoft.com/office/drawing/2014/main" val="4258813651"/>
                    </a:ext>
                  </a:extLst>
                </a:gridCol>
                <a:gridCol w="1467747">
                  <a:extLst>
                    <a:ext uri="{9D8B030D-6E8A-4147-A177-3AD203B41FA5}">
                      <a16:colId xmlns:a16="http://schemas.microsoft.com/office/drawing/2014/main" val="2185604192"/>
                    </a:ext>
                  </a:extLst>
                </a:gridCol>
                <a:gridCol w="1467747">
                  <a:extLst>
                    <a:ext uri="{9D8B030D-6E8A-4147-A177-3AD203B41FA5}">
                      <a16:colId xmlns:a16="http://schemas.microsoft.com/office/drawing/2014/main" val="2286012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sz="1200" dirty="0"/>
                        <a:t>Cash </a:t>
                      </a:r>
                      <a:r>
                        <a:rPr lang="fr-BE" sz="1200" dirty="0" err="1"/>
                        <a:t>transfer</a:t>
                      </a:r>
                      <a:r>
                        <a:rPr lang="fr-BE" sz="1200" baseline="0" dirty="0"/>
                        <a:t> to girls</a:t>
                      </a:r>
                      <a:endParaRPr lang="fr-BE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 dirty="0" err="1"/>
                        <a:t>Merit</a:t>
                      </a:r>
                      <a:r>
                        <a:rPr lang="fr-BE" sz="1200" dirty="0"/>
                        <a:t> </a:t>
                      </a:r>
                      <a:r>
                        <a:rPr lang="fr-BE" sz="1200" dirty="0" err="1"/>
                        <a:t>scholarships</a:t>
                      </a:r>
                      <a:endParaRPr lang="fr-BE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 dirty="0"/>
                        <a:t>Free </a:t>
                      </a:r>
                      <a:r>
                        <a:rPr lang="fr-BE" sz="1200" dirty="0" err="1"/>
                        <a:t>uniforms</a:t>
                      </a:r>
                      <a:endParaRPr lang="fr-BE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200" err="1">
                          <a:solidFill>
                            <a:schemeClr val="tx1"/>
                          </a:solidFill>
                        </a:rPr>
                        <a:t>Deworming</a:t>
                      </a:r>
                      <a:endParaRPr lang="fr-BE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401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52000" cy="5143500"/>
          </a:xfrm>
          <a:prstGeom prst="rect">
            <a:avLst/>
          </a:prstGeom>
          <a:solidFill>
            <a:srgbClr val="147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52000" y="0"/>
            <a:ext cx="252000" cy="5143500"/>
          </a:xfrm>
          <a:prstGeom prst="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504000" y="0"/>
            <a:ext cx="2772000" cy="5143500"/>
          </a:xfrm>
          <a:prstGeom prst="rect">
            <a:avLst/>
          </a:prstGeom>
          <a:solidFill>
            <a:srgbClr val="5B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0" y="0"/>
            <a:ext cx="2771801" cy="5143500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dirty="0">
                <a:solidFill>
                  <a:schemeClr val="bg2"/>
                </a:solidFill>
              </a:rPr>
              <a:t>What can solve that problem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8281413" y="-1"/>
            <a:ext cx="862587" cy="2087885"/>
            <a:chOff x="8281413" y="-1"/>
            <a:chExt cx="862587" cy="2087885"/>
          </a:xfrm>
        </p:grpSpPr>
        <p:sp>
          <p:nvSpPr>
            <p:cNvPr id="11" name="Triangle rectangle 10"/>
            <p:cNvSpPr/>
            <p:nvPr/>
          </p:nvSpPr>
          <p:spPr>
            <a:xfrm rot="10800000">
              <a:off x="8281413" y="0"/>
              <a:ext cx="862587" cy="2087884"/>
            </a:xfrm>
            <a:prstGeom prst="rtTriangle">
              <a:avLst/>
            </a:prstGeom>
            <a:solidFill>
              <a:srgbClr val="5B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riangle rectangle 11"/>
            <p:cNvSpPr/>
            <p:nvPr/>
          </p:nvSpPr>
          <p:spPr>
            <a:xfrm rot="10800000">
              <a:off x="8424000" y="0"/>
              <a:ext cx="720000" cy="1707654"/>
            </a:xfrm>
            <a:prstGeom prst="rtTriangle">
              <a:avLst/>
            </a:prstGeom>
            <a:solidFill>
              <a:srgbClr val="147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Triangle rectangle 12"/>
            <p:cNvSpPr/>
            <p:nvPr/>
          </p:nvSpPr>
          <p:spPr>
            <a:xfrm rot="10800000">
              <a:off x="8928000" y="-1"/>
              <a:ext cx="216000" cy="483519"/>
            </a:xfrm>
            <a:prstGeom prst="rtTriangle">
              <a:avLst/>
            </a:prstGeom>
            <a:solidFill>
              <a:srgbClr val="33A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pic>
        <p:nvPicPr>
          <p:cNvPr id="26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46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0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52000" cy="5143500"/>
          </a:xfrm>
          <a:prstGeom prst="rect">
            <a:avLst/>
          </a:prstGeom>
          <a:solidFill>
            <a:srgbClr val="147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52000" y="0"/>
            <a:ext cx="252000" cy="5143500"/>
          </a:xfrm>
          <a:prstGeom prst="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504000" y="0"/>
            <a:ext cx="2772000" cy="5143500"/>
          </a:xfrm>
          <a:prstGeom prst="rect">
            <a:avLst/>
          </a:prstGeom>
          <a:solidFill>
            <a:srgbClr val="5B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0" y="0"/>
            <a:ext cx="2771801" cy="5143500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dirty="0">
                <a:solidFill>
                  <a:schemeClr val="bg2"/>
                </a:solidFill>
              </a:rPr>
              <a:t>What can solve that problem</a:t>
            </a:r>
          </a:p>
        </p:txBody>
      </p:sp>
      <p:pic>
        <p:nvPicPr>
          <p:cNvPr id="26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33547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51" y="33547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01" y="33547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51" y="33547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00" y="33547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19236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51" y="19236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01" y="19236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51" y="19236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00" y="19236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49448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51" y="49448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01" y="49448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51" y="49448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8281413" y="-1"/>
            <a:ext cx="862587" cy="2087885"/>
            <a:chOff x="8281413" y="-1"/>
            <a:chExt cx="862587" cy="2087885"/>
          </a:xfrm>
        </p:grpSpPr>
        <p:sp>
          <p:nvSpPr>
            <p:cNvPr id="11" name="Triangle rectangle 10"/>
            <p:cNvSpPr/>
            <p:nvPr/>
          </p:nvSpPr>
          <p:spPr>
            <a:xfrm rot="10800000">
              <a:off x="8281413" y="0"/>
              <a:ext cx="862587" cy="2087884"/>
            </a:xfrm>
            <a:prstGeom prst="rtTriangle">
              <a:avLst/>
            </a:prstGeom>
            <a:solidFill>
              <a:srgbClr val="5B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riangle rectangle 11"/>
            <p:cNvSpPr/>
            <p:nvPr/>
          </p:nvSpPr>
          <p:spPr>
            <a:xfrm rot="10800000">
              <a:off x="8424000" y="0"/>
              <a:ext cx="720000" cy="1707654"/>
            </a:xfrm>
            <a:prstGeom prst="rtTriangle">
              <a:avLst/>
            </a:prstGeom>
            <a:solidFill>
              <a:srgbClr val="147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Triangle rectangle 12"/>
            <p:cNvSpPr/>
            <p:nvPr/>
          </p:nvSpPr>
          <p:spPr>
            <a:xfrm rot="10800000">
              <a:off x="8928000" y="-1"/>
              <a:ext cx="216000" cy="483519"/>
            </a:xfrm>
            <a:prstGeom prst="rtTriangle">
              <a:avLst/>
            </a:prstGeom>
            <a:solidFill>
              <a:srgbClr val="33A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1425553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52000" cy="5143500"/>
          </a:xfrm>
          <a:prstGeom prst="rect">
            <a:avLst/>
          </a:prstGeom>
          <a:solidFill>
            <a:srgbClr val="147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52000" y="0"/>
            <a:ext cx="252000" cy="5143500"/>
          </a:xfrm>
          <a:prstGeom prst="rect">
            <a:avLst/>
          </a:prstGeom>
          <a:solidFill>
            <a:srgbClr val="33A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504000" y="0"/>
            <a:ext cx="2772000" cy="5143500"/>
          </a:xfrm>
          <a:prstGeom prst="rect">
            <a:avLst/>
          </a:prstGeom>
          <a:solidFill>
            <a:srgbClr val="5B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0" y="0"/>
            <a:ext cx="2771801" cy="5143500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dirty="0">
                <a:solidFill>
                  <a:schemeClr val="bg2"/>
                </a:solidFill>
              </a:rPr>
              <a:t>What can solve that problem</a:t>
            </a:r>
          </a:p>
        </p:txBody>
      </p:sp>
      <p:pic>
        <p:nvPicPr>
          <p:cNvPr id="26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74010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85" y="54635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64" y="544713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345" y="544713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941" y="422793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0" y="-140750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85" y="-141748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13221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79" y="-17310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941" y="191357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-160471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464" y="-133431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145" y="37238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Ap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851" y="104394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fr - Doing Good Better: How Effective Altruism Can Help You Help  Others, Do Work that Matters, and Make Smarter Choices about Giving Back -  MacAskill, William - Livr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93" y="657003"/>
            <a:ext cx="2542784" cy="382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143927" y="657002"/>
            <a:ext cx="2279874" cy="3829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b="1" dirty="0">
                <a:solidFill>
                  <a:schemeClr val="tx1">
                    <a:lumMod val="50000"/>
                  </a:schemeClr>
                </a:solidFill>
              </a:rPr>
              <a:t>For </a:t>
            </a:r>
            <a:r>
              <a:rPr lang="fr-BE" sz="1400" b="1" dirty="0" err="1">
                <a:solidFill>
                  <a:schemeClr val="tx1">
                    <a:lumMod val="50000"/>
                  </a:schemeClr>
                </a:solidFill>
              </a:rPr>
              <a:t>less</a:t>
            </a:r>
            <a:r>
              <a:rPr lang="fr-BE" sz="1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400" b="1" dirty="0" err="1">
                <a:solidFill>
                  <a:schemeClr val="tx1">
                    <a:lumMod val="50000"/>
                  </a:schemeClr>
                </a:solidFill>
              </a:rPr>
              <a:t>than</a:t>
            </a:r>
            <a:r>
              <a:rPr lang="fr-BE" sz="1400" b="1" dirty="0">
                <a:solidFill>
                  <a:schemeClr val="tx1">
                    <a:lumMod val="50000"/>
                  </a:schemeClr>
                </a:solidFill>
              </a:rPr>
              <a:t> 10€:</a:t>
            </a:r>
          </a:p>
          <a:p>
            <a:pPr marL="228600" indent="-228600">
              <a:buFont typeface="+mj-lt"/>
              <a:buAutoNum type="arabicPeriod"/>
            </a:pPr>
            <a:endParaRPr lang="fr-B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How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many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people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benefit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and by how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much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?</a:t>
            </a:r>
            <a:br>
              <a:rPr lang="fr-BE" sz="1200" dirty="0">
                <a:solidFill>
                  <a:schemeClr val="tx1">
                    <a:lumMod val="50000"/>
                  </a:schemeClr>
                </a:solidFill>
              </a:rPr>
            </a:br>
            <a:endParaRPr lang="fr-B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this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the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most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effective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thing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you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can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do?</a:t>
            </a:r>
            <a:br>
              <a:rPr lang="fr-BE" sz="1200" dirty="0">
                <a:solidFill>
                  <a:schemeClr val="tx1">
                    <a:lumMod val="50000"/>
                  </a:schemeClr>
                </a:solidFill>
              </a:rPr>
            </a:br>
            <a:endParaRPr lang="fr-B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this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a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neglected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area?</a:t>
            </a:r>
            <a:br>
              <a:rPr lang="fr-BE" sz="1200" dirty="0">
                <a:solidFill>
                  <a:schemeClr val="tx1">
                    <a:lumMod val="50000"/>
                  </a:schemeClr>
                </a:solidFill>
              </a:rPr>
            </a:br>
            <a:endParaRPr lang="fr-B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What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would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have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happened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otherwise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?</a:t>
            </a:r>
            <a:br>
              <a:rPr lang="fr-BE" sz="1200" dirty="0">
                <a:solidFill>
                  <a:schemeClr val="tx1">
                    <a:lumMod val="50000"/>
                  </a:schemeClr>
                </a:solidFill>
              </a:rPr>
            </a:br>
            <a:endParaRPr lang="fr-BE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What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are the chances of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success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, and how good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would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success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BE" sz="1200" dirty="0" err="1">
                <a:solidFill>
                  <a:schemeClr val="tx1">
                    <a:lumMod val="50000"/>
                  </a:schemeClr>
                </a:solidFill>
              </a:rPr>
              <a:t>be</a:t>
            </a:r>
            <a:r>
              <a:rPr lang="fr-BE" sz="12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65608" y="-3847296"/>
            <a:ext cx="2326103" cy="3826758"/>
          </a:xfrm>
          <a:prstGeom prst="wedgeRectCallout">
            <a:avLst>
              <a:gd name="adj1" fmla="val -20208"/>
              <a:gd name="adj2" fmla="val 43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200" dirty="0">
                <a:solidFill>
                  <a:schemeClr val="tx1"/>
                </a:solidFill>
              </a:rPr>
              <a:t>A </a:t>
            </a:r>
            <a:r>
              <a:rPr lang="fr-BE" sz="1200" dirty="0" err="1">
                <a:solidFill>
                  <a:schemeClr val="tx1"/>
                </a:solidFill>
              </a:rPr>
              <a:t>straightforward</a:t>
            </a:r>
            <a:r>
              <a:rPr lang="fr-BE" sz="1200" dirty="0">
                <a:solidFill>
                  <a:schemeClr val="tx1"/>
                </a:solidFill>
              </a:rPr>
              <a:t> guide to help </a:t>
            </a:r>
            <a:r>
              <a:rPr lang="fr-BE" sz="1200" dirty="0" err="1">
                <a:solidFill>
                  <a:schemeClr val="tx1"/>
                </a:solidFill>
              </a:rPr>
              <a:t>anyone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make</a:t>
            </a:r>
            <a:r>
              <a:rPr lang="fr-BE" sz="1200" dirty="0">
                <a:solidFill>
                  <a:schemeClr val="tx1"/>
                </a:solidFill>
              </a:rPr>
              <a:t> the </a:t>
            </a:r>
            <a:r>
              <a:rPr lang="fr-BE" sz="1200" dirty="0" err="1">
                <a:solidFill>
                  <a:schemeClr val="tx1"/>
                </a:solidFill>
              </a:rPr>
              <a:t>largest</a:t>
            </a:r>
            <a:r>
              <a:rPr lang="fr-BE" sz="1200" dirty="0">
                <a:solidFill>
                  <a:schemeClr val="tx1"/>
                </a:solidFill>
              </a:rPr>
              <a:t> possible </a:t>
            </a:r>
            <a:r>
              <a:rPr lang="fr-BE" sz="1200" dirty="0" err="1">
                <a:solidFill>
                  <a:schemeClr val="tx1"/>
                </a:solidFill>
              </a:rPr>
              <a:t>difference</a:t>
            </a:r>
            <a:r>
              <a:rPr lang="fr-BE" sz="1200" dirty="0">
                <a:solidFill>
                  <a:schemeClr val="tx1"/>
                </a:solidFill>
              </a:rPr>
              <a:t> in the </a:t>
            </a:r>
            <a:r>
              <a:rPr lang="fr-BE" sz="1200" dirty="0" err="1">
                <a:solidFill>
                  <a:schemeClr val="tx1"/>
                </a:solidFill>
              </a:rPr>
              <a:t>lives</a:t>
            </a:r>
            <a:r>
              <a:rPr lang="fr-BE" sz="1200" dirty="0">
                <a:solidFill>
                  <a:schemeClr val="tx1"/>
                </a:solidFill>
              </a:rPr>
              <a:t> of </a:t>
            </a:r>
            <a:r>
              <a:rPr lang="fr-BE" sz="1200" dirty="0" err="1">
                <a:solidFill>
                  <a:schemeClr val="tx1"/>
                </a:solidFill>
              </a:rPr>
              <a:t>others</a:t>
            </a:r>
            <a:r>
              <a:rPr lang="fr-BE" sz="1200" dirty="0">
                <a:solidFill>
                  <a:schemeClr val="tx1"/>
                </a:solidFill>
              </a:rPr>
              <a:t>.</a:t>
            </a:r>
            <a:br>
              <a:rPr lang="fr-BE" sz="1200" dirty="0">
                <a:solidFill>
                  <a:schemeClr val="tx1"/>
                </a:solidFill>
              </a:rPr>
            </a:br>
            <a:br>
              <a:rPr lang="fr-BE" sz="1200" dirty="0">
                <a:solidFill>
                  <a:schemeClr val="tx1"/>
                </a:solidFill>
              </a:rPr>
            </a:br>
            <a:r>
              <a:rPr lang="fr-BE" sz="1200" dirty="0">
                <a:solidFill>
                  <a:schemeClr val="tx1"/>
                </a:solidFill>
              </a:rPr>
              <a:t>- </a:t>
            </a:r>
            <a:r>
              <a:rPr lang="fr-BE" sz="1200" b="1" i="1" dirty="0">
                <a:solidFill>
                  <a:schemeClr val="tx1"/>
                </a:solidFill>
              </a:rPr>
              <a:t>CEO of the Bill &amp; Melinda Gates </a:t>
            </a:r>
            <a:r>
              <a:rPr lang="fr-BE" sz="1200" b="1" i="1" dirty="0" err="1">
                <a:solidFill>
                  <a:schemeClr val="tx1"/>
                </a:solidFill>
              </a:rPr>
              <a:t>Foundation</a:t>
            </a:r>
            <a:endParaRPr lang="fr-BE" sz="1200" b="1" i="1" dirty="0">
              <a:solidFill>
                <a:schemeClr val="tx1"/>
              </a:solidFill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8281413" y="-1"/>
            <a:ext cx="862587" cy="2087885"/>
            <a:chOff x="8281413" y="-1"/>
            <a:chExt cx="862587" cy="2087885"/>
          </a:xfrm>
        </p:grpSpPr>
        <p:sp>
          <p:nvSpPr>
            <p:cNvPr id="11" name="Triangle rectangle 10"/>
            <p:cNvSpPr/>
            <p:nvPr/>
          </p:nvSpPr>
          <p:spPr>
            <a:xfrm rot="10800000">
              <a:off x="8281413" y="0"/>
              <a:ext cx="862587" cy="2087884"/>
            </a:xfrm>
            <a:prstGeom prst="rtTriangle">
              <a:avLst/>
            </a:prstGeom>
            <a:solidFill>
              <a:srgbClr val="5B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Triangle rectangle 11"/>
            <p:cNvSpPr/>
            <p:nvPr/>
          </p:nvSpPr>
          <p:spPr>
            <a:xfrm rot="10800000">
              <a:off x="8424000" y="0"/>
              <a:ext cx="720000" cy="1707654"/>
            </a:xfrm>
            <a:prstGeom prst="rtTriangle">
              <a:avLst/>
            </a:prstGeom>
            <a:solidFill>
              <a:srgbClr val="147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Triangle rectangle 12"/>
            <p:cNvSpPr/>
            <p:nvPr/>
          </p:nvSpPr>
          <p:spPr>
            <a:xfrm rot="10800000">
              <a:off x="8928000" y="-1"/>
              <a:ext cx="216000" cy="483519"/>
            </a:xfrm>
            <a:prstGeom prst="rtTriangle">
              <a:avLst/>
            </a:prstGeom>
            <a:solidFill>
              <a:srgbClr val="33A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1706101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5_VBS-BlueTheme_16-9">
  <a:themeElements>
    <a:clrScheme name="1_VBS_PaletteBlue">
      <a:dk1>
        <a:srgbClr val="4B4B4B"/>
      </a:dk1>
      <a:lt1>
        <a:sysClr val="window" lastClr="FFFFFF"/>
      </a:lt1>
      <a:dk2>
        <a:srgbClr val="00A3AD"/>
      </a:dk2>
      <a:lt2>
        <a:srgbClr val="FFFFFF"/>
      </a:lt2>
      <a:accent1>
        <a:srgbClr val="004C97"/>
      </a:accent1>
      <a:accent2>
        <a:srgbClr val="00A3E0"/>
      </a:accent2>
      <a:accent3>
        <a:srgbClr val="009A44"/>
      </a:accent3>
      <a:accent4>
        <a:srgbClr val="C4D600"/>
      </a:accent4>
      <a:accent5>
        <a:srgbClr val="E31C79"/>
      </a:accent5>
      <a:accent6>
        <a:srgbClr val="FF6A13"/>
      </a:accent6>
      <a:hlink>
        <a:srgbClr val="9D2235"/>
      </a:hlink>
      <a:folHlink>
        <a:srgbClr val="2A2867"/>
      </a:folHlink>
    </a:clrScheme>
    <a:fontScheme name="1_VBS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01668EDB19A84EA5A5980FEE4F8D13" ma:contentTypeVersion="3" ma:contentTypeDescription="Create a new document." ma:contentTypeScope="" ma:versionID="f86f86fe1e46124076076966065df744">
  <xsd:schema xmlns:xsd="http://www.w3.org/2001/XMLSchema" xmlns:xs="http://www.w3.org/2001/XMLSchema" xmlns:p="http://schemas.microsoft.com/office/2006/metadata/properties" xmlns:ns3="040fb00b-9107-415d-aa69-fdb2a8b19ce4" targetNamespace="http://schemas.microsoft.com/office/2006/metadata/properties" ma:root="true" ma:fieldsID="62ac27e81583ca0b76b47d9b9e3c5af3" ns3:_="">
    <xsd:import namespace="040fb00b-9107-415d-aa69-fdb2a8b19c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fb00b-9107-415d-aa69-fdb2a8b19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5168DF-9D8B-4C97-BE5D-D747F67641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0fb00b-9107-415d-aa69-fdb2a8b19c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BE5AA6-4841-4079-9922-B0DFDBBFAF11}">
  <ds:schemaRefs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040fb00b-9107-415d-aa69-fdb2a8b19ce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1E6FB0-0226-4B50-A77B-5F5FD490B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Blue_16-9-1</Template>
  <TotalTime>1702</TotalTime>
  <Words>1103</Words>
  <Application>Microsoft Office PowerPoint</Application>
  <PresentationFormat>On-screen Show (16:9)</PresentationFormat>
  <Paragraphs>166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Verdana</vt:lpstr>
      <vt:lpstr>5_VBS-BlueTheme_16-9</vt:lpstr>
      <vt:lpstr>PowerPoint Presentation</vt:lpstr>
      <vt:lpstr>SpEnD</vt:lpstr>
      <vt:lpstr>WHY IS IT MY problem?</vt:lpstr>
      <vt:lpstr>WHY IS IT DIFFICULT TO SOLVE?</vt:lpstr>
      <vt:lpstr>WHY IS IT DIFFICULT TO SOLVE?</vt:lpstr>
      <vt:lpstr>WHY IS IT DIFFICULT TO SOLVE?</vt:lpstr>
      <vt:lpstr>What can solve that problem</vt:lpstr>
      <vt:lpstr>What can solve that problem</vt:lpstr>
      <vt:lpstr>What can solve that problem</vt:lpstr>
      <vt:lpstr>What can solve that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DEMARETS  Mathieu</dc:creator>
  <dc:description>vs_1.0_10-07-2014</dc:description>
  <cp:lastModifiedBy>Mathieu Demarets</cp:lastModifiedBy>
  <cp:revision>141</cp:revision>
  <dcterms:created xsi:type="dcterms:W3CDTF">2023-07-26T08:44:23Z</dcterms:created>
  <dcterms:modified xsi:type="dcterms:W3CDTF">2023-09-14T20:27:20Z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0x010100F101668EDB19A84EA5A5980FEE4F8D13</vt:lpwstr>
  </property>
  <property fmtid="{D5CDD505-2E9C-101B-9397-08002B2CF9AE}" pid="3" name="Author">
    <vt:lpwstr>9;#;UserInfo</vt:lpwstr>
  </property>
  <property fmtid="{D5CDD505-2E9C-101B-9397-08002B2CF9AE}" pid="4" name="Order">
    <vt:r8>100</vt:r8>
  </property>
  <property fmtid="{D5CDD505-2E9C-101B-9397-08002B2CF9AE}" pid="5" name="_ShortcutWebId">
    <vt:lpwstr/>
  </property>
  <property fmtid="{D5CDD505-2E9C-101B-9397-08002B2CF9AE}" pid="6" name="_ShortcutUniqueId">
    <vt:lpwstr/>
  </property>
  <property fmtid="{D5CDD505-2E9C-101B-9397-08002B2CF9AE}" pid="7" name="Modified">
    <vt:filetime>2015-08-17T12:52:20Z</vt:filetime>
  </property>
  <property fmtid="{D5CDD505-2E9C-101B-9397-08002B2CF9AE}" pid="8" name="Editor">
    <vt:lpwstr>9;#;UserInfo</vt:lpwstr>
  </property>
  <property fmtid="{D5CDD505-2E9C-101B-9397-08002B2CF9AE}" pid="9" name="_ShortcutSiteId">
    <vt:lpwstr/>
  </property>
  <property fmtid="{D5CDD505-2E9C-101B-9397-08002B2CF9AE}" pid="10" name="_ShortcutUrl">
    <vt:lpwstr/>
  </property>
  <property fmtid="{D5CDD505-2E9C-101B-9397-08002B2CF9AE}" pid="11" name="Created">
    <vt:filetime>2015-08-17T12:52:19Z</vt:filetime>
  </property>
</Properties>
</file>