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4" r:id="rId9"/>
    <p:sldId id="269" r:id="rId10"/>
    <p:sldId id="270" r:id="rId11"/>
    <p:sldId id="271" r:id="rId12"/>
    <p:sldId id="272" r:id="rId13"/>
    <p:sldId id="266"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75" d="100"/>
          <a:sy n="75"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86FFE-E4C7-440F-A087-12C91C43F710}" type="doc">
      <dgm:prSet loTypeId="urn:microsoft.com/office/officeart/2008/layout/HalfCircleOrganizationChart" loCatId="hierarchy" qsTypeId="urn:microsoft.com/office/officeart/2005/8/quickstyle/simple2" qsCatId="simple" csTypeId="urn:microsoft.com/office/officeart/2005/8/colors/accent1_2" csCatId="accent1" phldr="1"/>
      <dgm:spPr/>
      <dgm:t>
        <a:bodyPr/>
        <a:lstStyle/>
        <a:p>
          <a:endParaRPr lang="fr-FR"/>
        </a:p>
      </dgm:t>
    </dgm:pt>
    <dgm:pt modelId="{4E7206A9-5FE2-4EBA-94E0-77BAC0D3D6B5}">
      <dgm:prSet phldrT="[Texte]"/>
      <dgm:spPr/>
      <dgm:t>
        <a:bodyPr/>
        <a:lstStyle/>
        <a:p>
          <a:r>
            <a:rPr lang="fr-FR" dirty="0"/>
            <a:t>Login</a:t>
          </a:r>
        </a:p>
      </dgm:t>
    </dgm:pt>
    <dgm:pt modelId="{2C628A53-2055-4024-8024-09AE76BF51FA}" type="parTrans" cxnId="{7549A495-75F6-42F8-8AC9-65792AFC7F41}">
      <dgm:prSet/>
      <dgm:spPr/>
      <dgm:t>
        <a:bodyPr/>
        <a:lstStyle/>
        <a:p>
          <a:endParaRPr lang="fr-FR"/>
        </a:p>
      </dgm:t>
    </dgm:pt>
    <dgm:pt modelId="{57CF66CB-2322-4DFB-94FC-4FF9CA23CCD3}" type="sibTrans" cxnId="{7549A495-75F6-42F8-8AC9-65792AFC7F41}">
      <dgm:prSet/>
      <dgm:spPr/>
      <dgm:t>
        <a:bodyPr/>
        <a:lstStyle/>
        <a:p>
          <a:endParaRPr lang="fr-FR"/>
        </a:p>
      </dgm:t>
    </dgm:pt>
    <dgm:pt modelId="{4B821E69-A015-4641-BA08-A5631C7F58C9}">
      <dgm:prSet phldrT="[Texte]"/>
      <dgm:spPr/>
      <dgm:t>
        <a:bodyPr/>
        <a:lstStyle/>
        <a:p>
          <a:r>
            <a:rPr lang="fr-FR" dirty="0"/>
            <a:t>Accueil</a:t>
          </a:r>
        </a:p>
      </dgm:t>
    </dgm:pt>
    <dgm:pt modelId="{FA1BC710-D4CE-43C4-AAC4-775618720607}" type="parTrans" cxnId="{751DBF97-F3E4-41E0-89CF-6683E3B030A8}">
      <dgm:prSet/>
      <dgm:spPr/>
      <dgm:t>
        <a:bodyPr/>
        <a:lstStyle/>
        <a:p>
          <a:endParaRPr lang="fr-FR"/>
        </a:p>
      </dgm:t>
    </dgm:pt>
    <dgm:pt modelId="{E0DCBF48-C513-4FC5-8509-305336C2106A}" type="sibTrans" cxnId="{751DBF97-F3E4-41E0-89CF-6683E3B030A8}">
      <dgm:prSet/>
      <dgm:spPr/>
      <dgm:t>
        <a:bodyPr/>
        <a:lstStyle/>
        <a:p>
          <a:endParaRPr lang="fr-FR"/>
        </a:p>
      </dgm:t>
    </dgm:pt>
    <dgm:pt modelId="{F0C96E56-31C8-456F-BF34-3D29614FF9C6}">
      <dgm:prSet phldrT="[Texte]"/>
      <dgm:spPr/>
      <dgm:t>
        <a:bodyPr/>
        <a:lstStyle/>
        <a:p>
          <a:r>
            <a:rPr lang="fr-FR" dirty="0"/>
            <a:t>Catalogue</a:t>
          </a:r>
        </a:p>
      </dgm:t>
    </dgm:pt>
    <dgm:pt modelId="{C9C0F12F-A616-4882-937B-C6C1BA10049A}" type="parTrans" cxnId="{8FAA6499-587D-4002-86AD-87C87D891528}">
      <dgm:prSet/>
      <dgm:spPr/>
      <dgm:t>
        <a:bodyPr/>
        <a:lstStyle/>
        <a:p>
          <a:endParaRPr lang="fr-FR"/>
        </a:p>
      </dgm:t>
    </dgm:pt>
    <dgm:pt modelId="{AD16F3CF-7F12-4E19-A6D4-4E11BD580D8E}" type="sibTrans" cxnId="{8FAA6499-587D-4002-86AD-87C87D891528}">
      <dgm:prSet/>
      <dgm:spPr/>
      <dgm:t>
        <a:bodyPr/>
        <a:lstStyle/>
        <a:p>
          <a:endParaRPr lang="fr-FR"/>
        </a:p>
      </dgm:t>
    </dgm:pt>
    <dgm:pt modelId="{7E37C358-6B46-45AD-80C1-8919063CD5BE}">
      <dgm:prSet phldrT="[Texte]"/>
      <dgm:spPr/>
      <dgm:t>
        <a:bodyPr/>
        <a:lstStyle/>
        <a:p>
          <a:r>
            <a:rPr lang="fr-FR" dirty="0"/>
            <a:t>Catégorie</a:t>
          </a:r>
        </a:p>
      </dgm:t>
    </dgm:pt>
    <dgm:pt modelId="{B0008379-0BB1-4B84-9EA6-34D0E2DFA052}" type="parTrans" cxnId="{FBD809FB-4A19-4091-930A-C3A9037E2341}">
      <dgm:prSet/>
      <dgm:spPr/>
      <dgm:t>
        <a:bodyPr/>
        <a:lstStyle/>
        <a:p>
          <a:endParaRPr lang="fr-FR"/>
        </a:p>
      </dgm:t>
    </dgm:pt>
    <dgm:pt modelId="{36426D7B-811E-48D6-96D5-FF2483B09581}" type="sibTrans" cxnId="{FBD809FB-4A19-4091-930A-C3A9037E2341}">
      <dgm:prSet/>
      <dgm:spPr/>
      <dgm:t>
        <a:bodyPr/>
        <a:lstStyle/>
        <a:p>
          <a:endParaRPr lang="fr-FR"/>
        </a:p>
      </dgm:t>
    </dgm:pt>
    <dgm:pt modelId="{596790C8-5F25-4EF8-9746-E8BBB1DBA6F6}">
      <dgm:prSet phldrT="[Texte]"/>
      <dgm:spPr/>
      <dgm:t>
        <a:bodyPr/>
        <a:lstStyle/>
        <a:p>
          <a:r>
            <a:rPr lang="fr-FR" dirty="0"/>
            <a:t>Produits</a:t>
          </a:r>
        </a:p>
      </dgm:t>
    </dgm:pt>
    <dgm:pt modelId="{14B337FB-C420-471A-AC13-4B3F884C9591}" type="parTrans" cxnId="{1C1A815A-CE20-4E32-9849-41636999EC3B}">
      <dgm:prSet/>
      <dgm:spPr/>
      <dgm:t>
        <a:bodyPr/>
        <a:lstStyle/>
        <a:p>
          <a:endParaRPr lang="fr-FR"/>
        </a:p>
      </dgm:t>
    </dgm:pt>
    <dgm:pt modelId="{21A12AA0-A983-4C50-AF18-EA7A53AA3384}" type="sibTrans" cxnId="{1C1A815A-CE20-4E32-9849-41636999EC3B}">
      <dgm:prSet/>
      <dgm:spPr/>
      <dgm:t>
        <a:bodyPr/>
        <a:lstStyle/>
        <a:p>
          <a:endParaRPr lang="fr-FR"/>
        </a:p>
      </dgm:t>
    </dgm:pt>
    <dgm:pt modelId="{B7782D29-5234-4E0C-B043-414487FCF760}">
      <dgm:prSet phldrT="[Texte]"/>
      <dgm:spPr/>
      <dgm:t>
        <a:bodyPr/>
        <a:lstStyle/>
        <a:p>
          <a:r>
            <a:rPr lang="fr-FR" dirty="0"/>
            <a:t>Fiches Produits</a:t>
          </a:r>
        </a:p>
      </dgm:t>
    </dgm:pt>
    <dgm:pt modelId="{6348004C-7592-44B9-A25F-63BC830439DE}" type="parTrans" cxnId="{0D13A77A-2A1B-48CB-BBC3-546CE4415D0A}">
      <dgm:prSet/>
      <dgm:spPr/>
      <dgm:t>
        <a:bodyPr/>
        <a:lstStyle/>
        <a:p>
          <a:endParaRPr lang="fr-FR"/>
        </a:p>
      </dgm:t>
    </dgm:pt>
    <dgm:pt modelId="{213A8C4A-175A-4EB2-8D90-0984B42395AD}" type="sibTrans" cxnId="{0D13A77A-2A1B-48CB-BBC3-546CE4415D0A}">
      <dgm:prSet/>
      <dgm:spPr/>
      <dgm:t>
        <a:bodyPr/>
        <a:lstStyle/>
        <a:p>
          <a:endParaRPr lang="fr-FR"/>
        </a:p>
      </dgm:t>
    </dgm:pt>
    <dgm:pt modelId="{36ADF40E-4503-40C6-A088-85AABCC65E29}">
      <dgm:prSet phldrT="[Texte]"/>
      <dgm:spPr/>
      <dgm:t>
        <a:bodyPr/>
        <a:lstStyle/>
        <a:p>
          <a:r>
            <a:rPr lang="fr-FR" dirty="0"/>
            <a:t>Mon Compte</a:t>
          </a:r>
        </a:p>
      </dgm:t>
    </dgm:pt>
    <dgm:pt modelId="{1E4196D0-1818-4AE7-93BD-41C2759CF063}" type="parTrans" cxnId="{5CF824FB-B3CE-4327-9927-77E920993ACC}">
      <dgm:prSet/>
      <dgm:spPr/>
      <dgm:t>
        <a:bodyPr/>
        <a:lstStyle/>
        <a:p>
          <a:endParaRPr lang="fr-FR"/>
        </a:p>
      </dgm:t>
    </dgm:pt>
    <dgm:pt modelId="{799B24BF-C388-4A67-BC4E-0D7DC968E0D4}" type="sibTrans" cxnId="{5CF824FB-B3CE-4327-9927-77E920993ACC}">
      <dgm:prSet/>
      <dgm:spPr/>
      <dgm:t>
        <a:bodyPr/>
        <a:lstStyle/>
        <a:p>
          <a:endParaRPr lang="fr-FR"/>
        </a:p>
      </dgm:t>
    </dgm:pt>
    <dgm:pt modelId="{BA0139C4-807C-41BF-A2FC-2B88CF565A8E}">
      <dgm:prSet phldrT="[Texte]"/>
      <dgm:spPr/>
      <dgm:t>
        <a:bodyPr/>
        <a:lstStyle/>
        <a:p>
          <a:r>
            <a:rPr lang="fr-FR" dirty="0"/>
            <a:t>Mes Infos</a:t>
          </a:r>
        </a:p>
      </dgm:t>
    </dgm:pt>
    <dgm:pt modelId="{9A95A410-5D6E-4716-B8A7-A620DEC9FB8C}" type="parTrans" cxnId="{F4E81526-A461-4E0C-977A-BCA29C208849}">
      <dgm:prSet/>
      <dgm:spPr/>
      <dgm:t>
        <a:bodyPr/>
        <a:lstStyle/>
        <a:p>
          <a:endParaRPr lang="fr-FR"/>
        </a:p>
      </dgm:t>
    </dgm:pt>
    <dgm:pt modelId="{CC082CD4-DDA1-43EB-B295-B78341E53DC7}" type="sibTrans" cxnId="{F4E81526-A461-4E0C-977A-BCA29C208849}">
      <dgm:prSet/>
      <dgm:spPr/>
      <dgm:t>
        <a:bodyPr/>
        <a:lstStyle/>
        <a:p>
          <a:endParaRPr lang="fr-FR"/>
        </a:p>
      </dgm:t>
    </dgm:pt>
    <dgm:pt modelId="{236F96A1-F2C2-484A-A480-B6ED088A2A1F}">
      <dgm:prSet phldrT="[Texte]"/>
      <dgm:spPr/>
      <dgm:t>
        <a:bodyPr/>
        <a:lstStyle/>
        <a:p>
          <a:r>
            <a:rPr lang="fr-FR" dirty="0"/>
            <a:t>Mes Commandes</a:t>
          </a:r>
        </a:p>
      </dgm:t>
    </dgm:pt>
    <dgm:pt modelId="{B01A93BC-8420-408D-B77C-EC5FBF31FE62}" type="parTrans" cxnId="{3F81EB1E-701F-4795-B26C-15736115E688}">
      <dgm:prSet/>
      <dgm:spPr/>
      <dgm:t>
        <a:bodyPr/>
        <a:lstStyle/>
        <a:p>
          <a:endParaRPr lang="fr-FR"/>
        </a:p>
      </dgm:t>
    </dgm:pt>
    <dgm:pt modelId="{188F5C91-C01E-4237-AE64-DD5021A66BAC}" type="sibTrans" cxnId="{3F81EB1E-701F-4795-B26C-15736115E688}">
      <dgm:prSet/>
      <dgm:spPr/>
      <dgm:t>
        <a:bodyPr/>
        <a:lstStyle/>
        <a:p>
          <a:endParaRPr lang="fr-FR"/>
        </a:p>
      </dgm:t>
    </dgm:pt>
    <dgm:pt modelId="{1BEFBE5A-0CDD-4FD3-80BF-D01EBCDAA282}">
      <dgm:prSet phldrT="[Texte]"/>
      <dgm:spPr/>
      <dgm:t>
        <a:bodyPr/>
        <a:lstStyle/>
        <a:p>
          <a:r>
            <a:rPr lang="fr-FR" dirty="0"/>
            <a:t>Panier</a:t>
          </a:r>
        </a:p>
      </dgm:t>
    </dgm:pt>
    <dgm:pt modelId="{4D934D80-EEFB-4683-963F-23511424D64B}" type="parTrans" cxnId="{7EDBE899-E835-4C4D-89CB-CD314DB6F49C}">
      <dgm:prSet/>
      <dgm:spPr/>
      <dgm:t>
        <a:bodyPr/>
        <a:lstStyle/>
        <a:p>
          <a:endParaRPr lang="fr-FR"/>
        </a:p>
      </dgm:t>
    </dgm:pt>
    <dgm:pt modelId="{F0554A13-50AC-45E2-9DCA-05A56EDEA2CF}" type="sibTrans" cxnId="{7EDBE899-E835-4C4D-89CB-CD314DB6F49C}">
      <dgm:prSet/>
      <dgm:spPr/>
      <dgm:t>
        <a:bodyPr/>
        <a:lstStyle/>
        <a:p>
          <a:endParaRPr lang="fr-FR"/>
        </a:p>
      </dgm:t>
    </dgm:pt>
    <dgm:pt modelId="{25BA9878-47E0-4767-B9EE-4D5E39FEB463}">
      <dgm:prSet phldrT="[Texte]"/>
      <dgm:spPr/>
      <dgm:t>
        <a:bodyPr/>
        <a:lstStyle/>
        <a:p>
          <a:r>
            <a:rPr lang="fr-FR" dirty="0"/>
            <a:t>Nous Contacter</a:t>
          </a:r>
        </a:p>
      </dgm:t>
    </dgm:pt>
    <dgm:pt modelId="{2B0BEADC-2960-446C-9738-B35B3FE85896}" type="parTrans" cxnId="{72DC75BD-CE28-4157-9AFA-A5F670208B7C}">
      <dgm:prSet/>
      <dgm:spPr/>
      <dgm:t>
        <a:bodyPr/>
        <a:lstStyle/>
        <a:p>
          <a:endParaRPr lang="fr-FR"/>
        </a:p>
      </dgm:t>
    </dgm:pt>
    <dgm:pt modelId="{232FF06B-4C25-49BF-BC84-1035DD8602E6}" type="sibTrans" cxnId="{72DC75BD-CE28-4157-9AFA-A5F670208B7C}">
      <dgm:prSet/>
      <dgm:spPr/>
      <dgm:t>
        <a:bodyPr/>
        <a:lstStyle/>
        <a:p>
          <a:endParaRPr lang="fr-FR"/>
        </a:p>
      </dgm:t>
    </dgm:pt>
    <dgm:pt modelId="{A9910CBA-BF58-409C-A90F-23141E937300}" type="pres">
      <dgm:prSet presAssocID="{F5686FFE-E4C7-440F-A087-12C91C43F710}" presName="Name0" presStyleCnt="0">
        <dgm:presLayoutVars>
          <dgm:orgChart val="1"/>
          <dgm:chPref val="1"/>
          <dgm:dir/>
          <dgm:animOne val="branch"/>
          <dgm:animLvl val="lvl"/>
          <dgm:resizeHandles/>
        </dgm:presLayoutVars>
      </dgm:prSet>
      <dgm:spPr/>
      <dgm:t>
        <a:bodyPr/>
        <a:lstStyle/>
        <a:p>
          <a:endParaRPr lang="fr-FR"/>
        </a:p>
      </dgm:t>
    </dgm:pt>
    <dgm:pt modelId="{32A5267B-DBFB-42DE-A1B1-077C866304B3}" type="pres">
      <dgm:prSet presAssocID="{4E7206A9-5FE2-4EBA-94E0-77BAC0D3D6B5}" presName="hierRoot1" presStyleCnt="0">
        <dgm:presLayoutVars>
          <dgm:hierBranch val="init"/>
        </dgm:presLayoutVars>
      </dgm:prSet>
      <dgm:spPr/>
    </dgm:pt>
    <dgm:pt modelId="{18944CC8-7521-43CB-B588-F433659A6E15}" type="pres">
      <dgm:prSet presAssocID="{4E7206A9-5FE2-4EBA-94E0-77BAC0D3D6B5}" presName="rootComposite1" presStyleCnt="0"/>
      <dgm:spPr/>
    </dgm:pt>
    <dgm:pt modelId="{C232B334-0EA3-46BC-8781-7C57F7B59EE9}" type="pres">
      <dgm:prSet presAssocID="{4E7206A9-5FE2-4EBA-94E0-77BAC0D3D6B5}" presName="rootText1" presStyleLbl="alignAcc1" presStyleIdx="0" presStyleCnt="0">
        <dgm:presLayoutVars>
          <dgm:chPref val="3"/>
        </dgm:presLayoutVars>
      </dgm:prSet>
      <dgm:spPr/>
      <dgm:t>
        <a:bodyPr/>
        <a:lstStyle/>
        <a:p>
          <a:endParaRPr lang="fr-FR"/>
        </a:p>
      </dgm:t>
    </dgm:pt>
    <dgm:pt modelId="{E4F76FE1-35A6-424D-9A1C-730C0BB2B35E}" type="pres">
      <dgm:prSet presAssocID="{4E7206A9-5FE2-4EBA-94E0-77BAC0D3D6B5}" presName="topArc1" presStyleLbl="parChTrans1D1" presStyleIdx="0" presStyleCnt="22"/>
      <dgm:spPr/>
    </dgm:pt>
    <dgm:pt modelId="{618C58A0-5D2F-4BCB-976D-6E579E45431B}" type="pres">
      <dgm:prSet presAssocID="{4E7206A9-5FE2-4EBA-94E0-77BAC0D3D6B5}" presName="bottomArc1" presStyleLbl="parChTrans1D1" presStyleIdx="1" presStyleCnt="22"/>
      <dgm:spPr/>
    </dgm:pt>
    <dgm:pt modelId="{9A01C4F2-ADEC-405B-A889-7111E03E499B}" type="pres">
      <dgm:prSet presAssocID="{4E7206A9-5FE2-4EBA-94E0-77BAC0D3D6B5}" presName="topConnNode1" presStyleLbl="node1" presStyleIdx="0" presStyleCnt="0"/>
      <dgm:spPr/>
      <dgm:t>
        <a:bodyPr/>
        <a:lstStyle/>
        <a:p>
          <a:endParaRPr lang="fr-FR"/>
        </a:p>
      </dgm:t>
    </dgm:pt>
    <dgm:pt modelId="{092655DF-E3E1-4168-8492-5B92819DC82F}" type="pres">
      <dgm:prSet presAssocID="{4E7206A9-5FE2-4EBA-94E0-77BAC0D3D6B5}" presName="hierChild2" presStyleCnt="0"/>
      <dgm:spPr/>
    </dgm:pt>
    <dgm:pt modelId="{EEA1F649-E2A0-4975-808C-A3E923539CB5}" type="pres">
      <dgm:prSet presAssocID="{FA1BC710-D4CE-43C4-AAC4-775618720607}" presName="Name28" presStyleLbl="parChTrans1D2" presStyleIdx="0" presStyleCnt="6"/>
      <dgm:spPr/>
      <dgm:t>
        <a:bodyPr/>
        <a:lstStyle/>
        <a:p>
          <a:endParaRPr lang="fr-FR"/>
        </a:p>
      </dgm:t>
    </dgm:pt>
    <dgm:pt modelId="{D7CEFC2F-AEF9-4F0A-B5AA-B2894846D9C3}" type="pres">
      <dgm:prSet presAssocID="{4B821E69-A015-4641-BA08-A5631C7F58C9}" presName="hierRoot2" presStyleCnt="0">
        <dgm:presLayoutVars>
          <dgm:hierBranch val="init"/>
        </dgm:presLayoutVars>
      </dgm:prSet>
      <dgm:spPr/>
    </dgm:pt>
    <dgm:pt modelId="{9AE2E5ED-90F2-4369-AFEC-DDF018C8EC0E}" type="pres">
      <dgm:prSet presAssocID="{4B821E69-A015-4641-BA08-A5631C7F58C9}" presName="rootComposite2" presStyleCnt="0"/>
      <dgm:spPr/>
    </dgm:pt>
    <dgm:pt modelId="{8B1A312E-C429-47FF-8E19-8796AC604748}" type="pres">
      <dgm:prSet presAssocID="{4B821E69-A015-4641-BA08-A5631C7F58C9}" presName="rootText2" presStyleLbl="alignAcc1" presStyleIdx="0" presStyleCnt="0">
        <dgm:presLayoutVars>
          <dgm:chPref val="3"/>
        </dgm:presLayoutVars>
      </dgm:prSet>
      <dgm:spPr/>
      <dgm:t>
        <a:bodyPr/>
        <a:lstStyle/>
        <a:p>
          <a:endParaRPr lang="fr-FR"/>
        </a:p>
      </dgm:t>
    </dgm:pt>
    <dgm:pt modelId="{1F08B455-C180-462B-A46A-9EAFC6E2AFB8}" type="pres">
      <dgm:prSet presAssocID="{4B821E69-A015-4641-BA08-A5631C7F58C9}" presName="topArc2" presStyleLbl="parChTrans1D1" presStyleIdx="2" presStyleCnt="22"/>
      <dgm:spPr/>
    </dgm:pt>
    <dgm:pt modelId="{6BD043FC-F21B-492C-891E-774334C935EA}" type="pres">
      <dgm:prSet presAssocID="{4B821E69-A015-4641-BA08-A5631C7F58C9}" presName="bottomArc2" presStyleLbl="parChTrans1D1" presStyleIdx="3" presStyleCnt="22"/>
      <dgm:spPr/>
    </dgm:pt>
    <dgm:pt modelId="{3C2FAEB1-025C-4CE1-8B65-1E50F62CFB58}" type="pres">
      <dgm:prSet presAssocID="{4B821E69-A015-4641-BA08-A5631C7F58C9}" presName="topConnNode2" presStyleLbl="node2" presStyleIdx="0" presStyleCnt="0"/>
      <dgm:spPr/>
      <dgm:t>
        <a:bodyPr/>
        <a:lstStyle/>
        <a:p>
          <a:endParaRPr lang="fr-FR"/>
        </a:p>
      </dgm:t>
    </dgm:pt>
    <dgm:pt modelId="{8C8AAE7C-CDE9-42AF-A214-720112DF1089}" type="pres">
      <dgm:prSet presAssocID="{4B821E69-A015-4641-BA08-A5631C7F58C9}" presName="hierChild4" presStyleCnt="0"/>
      <dgm:spPr/>
    </dgm:pt>
    <dgm:pt modelId="{025F4622-677E-4F65-81CE-E40F6AB5A4CA}" type="pres">
      <dgm:prSet presAssocID="{4B821E69-A015-4641-BA08-A5631C7F58C9}" presName="hierChild5" presStyleCnt="0"/>
      <dgm:spPr/>
    </dgm:pt>
    <dgm:pt modelId="{22BA89A8-D67A-449F-B167-577F74F69568}" type="pres">
      <dgm:prSet presAssocID="{C9C0F12F-A616-4882-937B-C6C1BA10049A}" presName="Name28" presStyleLbl="parChTrans1D2" presStyleIdx="1" presStyleCnt="6"/>
      <dgm:spPr/>
      <dgm:t>
        <a:bodyPr/>
        <a:lstStyle/>
        <a:p>
          <a:endParaRPr lang="fr-FR"/>
        </a:p>
      </dgm:t>
    </dgm:pt>
    <dgm:pt modelId="{C4682F8F-2E03-4569-888F-0D7A9AE5F43F}" type="pres">
      <dgm:prSet presAssocID="{F0C96E56-31C8-456F-BF34-3D29614FF9C6}" presName="hierRoot2" presStyleCnt="0">
        <dgm:presLayoutVars>
          <dgm:hierBranch val="init"/>
        </dgm:presLayoutVars>
      </dgm:prSet>
      <dgm:spPr/>
    </dgm:pt>
    <dgm:pt modelId="{6ED7F007-F0F8-483D-AFFF-EDF8D45460D6}" type="pres">
      <dgm:prSet presAssocID="{F0C96E56-31C8-456F-BF34-3D29614FF9C6}" presName="rootComposite2" presStyleCnt="0"/>
      <dgm:spPr/>
    </dgm:pt>
    <dgm:pt modelId="{9BE6B5B8-147B-4B80-955C-1687F42ADD5D}" type="pres">
      <dgm:prSet presAssocID="{F0C96E56-31C8-456F-BF34-3D29614FF9C6}" presName="rootText2" presStyleLbl="alignAcc1" presStyleIdx="0" presStyleCnt="0">
        <dgm:presLayoutVars>
          <dgm:chPref val="3"/>
        </dgm:presLayoutVars>
      </dgm:prSet>
      <dgm:spPr/>
      <dgm:t>
        <a:bodyPr/>
        <a:lstStyle/>
        <a:p>
          <a:endParaRPr lang="fr-FR"/>
        </a:p>
      </dgm:t>
    </dgm:pt>
    <dgm:pt modelId="{767FBC2B-65A1-4550-A3E4-B08687F3A6AE}" type="pres">
      <dgm:prSet presAssocID="{F0C96E56-31C8-456F-BF34-3D29614FF9C6}" presName="topArc2" presStyleLbl="parChTrans1D1" presStyleIdx="4" presStyleCnt="22"/>
      <dgm:spPr/>
    </dgm:pt>
    <dgm:pt modelId="{05E4FA97-D08E-4C08-9299-A59C91F04FB6}" type="pres">
      <dgm:prSet presAssocID="{F0C96E56-31C8-456F-BF34-3D29614FF9C6}" presName="bottomArc2" presStyleLbl="parChTrans1D1" presStyleIdx="5" presStyleCnt="22"/>
      <dgm:spPr/>
    </dgm:pt>
    <dgm:pt modelId="{F7B7776E-C0B1-4663-9831-1C97C9AE0688}" type="pres">
      <dgm:prSet presAssocID="{F0C96E56-31C8-456F-BF34-3D29614FF9C6}" presName="topConnNode2" presStyleLbl="node2" presStyleIdx="0" presStyleCnt="0"/>
      <dgm:spPr/>
      <dgm:t>
        <a:bodyPr/>
        <a:lstStyle/>
        <a:p>
          <a:endParaRPr lang="fr-FR"/>
        </a:p>
      </dgm:t>
    </dgm:pt>
    <dgm:pt modelId="{DD0D6988-938C-4FC7-AE3C-84A97E00AEA0}" type="pres">
      <dgm:prSet presAssocID="{F0C96E56-31C8-456F-BF34-3D29614FF9C6}" presName="hierChild4" presStyleCnt="0"/>
      <dgm:spPr/>
    </dgm:pt>
    <dgm:pt modelId="{9C14E3C5-28EC-4046-B6BC-18F4CE2E61C9}" type="pres">
      <dgm:prSet presAssocID="{F0C96E56-31C8-456F-BF34-3D29614FF9C6}" presName="hierChild5" presStyleCnt="0"/>
      <dgm:spPr/>
    </dgm:pt>
    <dgm:pt modelId="{087B18AB-9DE6-4A60-8DE8-389CE36DD817}" type="pres">
      <dgm:prSet presAssocID="{B0008379-0BB1-4B84-9EA6-34D0E2DFA052}" presName="Name28" presStyleLbl="parChTrans1D2" presStyleIdx="2" presStyleCnt="6"/>
      <dgm:spPr/>
      <dgm:t>
        <a:bodyPr/>
        <a:lstStyle/>
        <a:p>
          <a:endParaRPr lang="fr-FR"/>
        </a:p>
      </dgm:t>
    </dgm:pt>
    <dgm:pt modelId="{F217B3B2-1D96-48D0-9649-CF6A7D6FA0BC}" type="pres">
      <dgm:prSet presAssocID="{7E37C358-6B46-45AD-80C1-8919063CD5BE}" presName="hierRoot2" presStyleCnt="0">
        <dgm:presLayoutVars>
          <dgm:hierBranch val="init"/>
        </dgm:presLayoutVars>
      </dgm:prSet>
      <dgm:spPr/>
    </dgm:pt>
    <dgm:pt modelId="{2524EB1B-A81E-4588-97DD-7C88DA67FC3E}" type="pres">
      <dgm:prSet presAssocID="{7E37C358-6B46-45AD-80C1-8919063CD5BE}" presName="rootComposite2" presStyleCnt="0"/>
      <dgm:spPr/>
    </dgm:pt>
    <dgm:pt modelId="{BBAC3DC7-0E50-42A9-A93C-2C1BA5E52B03}" type="pres">
      <dgm:prSet presAssocID="{7E37C358-6B46-45AD-80C1-8919063CD5BE}" presName="rootText2" presStyleLbl="alignAcc1" presStyleIdx="0" presStyleCnt="0">
        <dgm:presLayoutVars>
          <dgm:chPref val="3"/>
        </dgm:presLayoutVars>
      </dgm:prSet>
      <dgm:spPr/>
      <dgm:t>
        <a:bodyPr/>
        <a:lstStyle/>
        <a:p>
          <a:endParaRPr lang="fr-FR"/>
        </a:p>
      </dgm:t>
    </dgm:pt>
    <dgm:pt modelId="{B1A00FBC-84AA-49C5-A66C-171045A5B609}" type="pres">
      <dgm:prSet presAssocID="{7E37C358-6B46-45AD-80C1-8919063CD5BE}" presName="topArc2" presStyleLbl="parChTrans1D1" presStyleIdx="6" presStyleCnt="22"/>
      <dgm:spPr/>
    </dgm:pt>
    <dgm:pt modelId="{6D1BB627-626F-4CD2-A75D-B899AB0C58D4}" type="pres">
      <dgm:prSet presAssocID="{7E37C358-6B46-45AD-80C1-8919063CD5BE}" presName="bottomArc2" presStyleLbl="parChTrans1D1" presStyleIdx="7" presStyleCnt="22"/>
      <dgm:spPr/>
    </dgm:pt>
    <dgm:pt modelId="{208F7AAA-F330-4D79-83B8-3F7543E49E29}" type="pres">
      <dgm:prSet presAssocID="{7E37C358-6B46-45AD-80C1-8919063CD5BE}" presName="topConnNode2" presStyleLbl="node2" presStyleIdx="0" presStyleCnt="0"/>
      <dgm:spPr/>
      <dgm:t>
        <a:bodyPr/>
        <a:lstStyle/>
        <a:p>
          <a:endParaRPr lang="fr-FR"/>
        </a:p>
      </dgm:t>
    </dgm:pt>
    <dgm:pt modelId="{36C9EC26-D65C-42F6-A556-DEC3DA132D63}" type="pres">
      <dgm:prSet presAssocID="{7E37C358-6B46-45AD-80C1-8919063CD5BE}" presName="hierChild4" presStyleCnt="0"/>
      <dgm:spPr/>
    </dgm:pt>
    <dgm:pt modelId="{60835A8E-832E-434C-AAE5-D3AEC9CFA92F}" type="pres">
      <dgm:prSet presAssocID="{14B337FB-C420-471A-AC13-4B3F884C9591}" presName="Name28" presStyleLbl="parChTrans1D3" presStyleIdx="0" presStyleCnt="3"/>
      <dgm:spPr/>
      <dgm:t>
        <a:bodyPr/>
        <a:lstStyle/>
        <a:p>
          <a:endParaRPr lang="fr-FR"/>
        </a:p>
      </dgm:t>
    </dgm:pt>
    <dgm:pt modelId="{2D15B185-AB87-4219-8858-4649ABD9E907}" type="pres">
      <dgm:prSet presAssocID="{596790C8-5F25-4EF8-9746-E8BBB1DBA6F6}" presName="hierRoot2" presStyleCnt="0">
        <dgm:presLayoutVars>
          <dgm:hierBranch val="init"/>
        </dgm:presLayoutVars>
      </dgm:prSet>
      <dgm:spPr/>
    </dgm:pt>
    <dgm:pt modelId="{5E9530C8-1F6F-4503-8558-4C87ABBC5E44}" type="pres">
      <dgm:prSet presAssocID="{596790C8-5F25-4EF8-9746-E8BBB1DBA6F6}" presName="rootComposite2" presStyleCnt="0"/>
      <dgm:spPr/>
    </dgm:pt>
    <dgm:pt modelId="{ED32C40A-E820-4897-A5A7-7EABA11DA595}" type="pres">
      <dgm:prSet presAssocID="{596790C8-5F25-4EF8-9746-E8BBB1DBA6F6}" presName="rootText2" presStyleLbl="alignAcc1" presStyleIdx="0" presStyleCnt="0">
        <dgm:presLayoutVars>
          <dgm:chPref val="3"/>
        </dgm:presLayoutVars>
      </dgm:prSet>
      <dgm:spPr/>
      <dgm:t>
        <a:bodyPr/>
        <a:lstStyle/>
        <a:p>
          <a:endParaRPr lang="fr-FR"/>
        </a:p>
      </dgm:t>
    </dgm:pt>
    <dgm:pt modelId="{5E3BDEFF-0758-4FED-9367-84EA8096E9E2}" type="pres">
      <dgm:prSet presAssocID="{596790C8-5F25-4EF8-9746-E8BBB1DBA6F6}" presName="topArc2" presStyleLbl="parChTrans1D1" presStyleIdx="8" presStyleCnt="22"/>
      <dgm:spPr/>
    </dgm:pt>
    <dgm:pt modelId="{092B9316-C1B6-4D41-82AF-CBC1DF1C51F2}" type="pres">
      <dgm:prSet presAssocID="{596790C8-5F25-4EF8-9746-E8BBB1DBA6F6}" presName="bottomArc2" presStyleLbl="parChTrans1D1" presStyleIdx="9" presStyleCnt="22"/>
      <dgm:spPr/>
    </dgm:pt>
    <dgm:pt modelId="{695CCEAD-FDF9-4845-93DC-766E51C37D6F}" type="pres">
      <dgm:prSet presAssocID="{596790C8-5F25-4EF8-9746-E8BBB1DBA6F6}" presName="topConnNode2" presStyleLbl="node3" presStyleIdx="0" presStyleCnt="0"/>
      <dgm:spPr/>
      <dgm:t>
        <a:bodyPr/>
        <a:lstStyle/>
        <a:p>
          <a:endParaRPr lang="fr-FR"/>
        </a:p>
      </dgm:t>
    </dgm:pt>
    <dgm:pt modelId="{E9F99126-F724-43D6-9A55-87780D53344C}" type="pres">
      <dgm:prSet presAssocID="{596790C8-5F25-4EF8-9746-E8BBB1DBA6F6}" presName="hierChild4" presStyleCnt="0"/>
      <dgm:spPr/>
    </dgm:pt>
    <dgm:pt modelId="{7C731E7A-8F6E-46E1-91B7-B1E16D9EA16C}" type="pres">
      <dgm:prSet presAssocID="{6348004C-7592-44B9-A25F-63BC830439DE}" presName="Name28" presStyleLbl="parChTrans1D4" presStyleIdx="0" presStyleCnt="1"/>
      <dgm:spPr/>
      <dgm:t>
        <a:bodyPr/>
        <a:lstStyle/>
        <a:p>
          <a:endParaRPr lang="fr-FR"/>
        </a:p>
      </dgm:t>
    </dgm:pt>
    <dgm:pt modelId="{10398EF3-9674-4463-9D54-B01AAF337E70}" type="pres">
      <dgm:prSet presAssocID="{B7782D29-5234-4E0C-B043-414487FCF760}" presName="hierRoot2" presStyleCnt="0">
        <dgm:presLayoutVars>
          <dgm:hierBranch val="init"/>
        </dgm:presLayoutVars>
      </dgm:prSet>
      <dgm:spPr/>
    </dgm:pt>
    <dgm:pt modelId="{C612C54E-8E87-49EF-AFB6-EF93C0F5209C}" type="pres">
      <dgm:prSet presAssocID="{B7782D29-5234-4E0C-B043-414487FCF760}" presName="rootComposite2" presStyleCnt="0"/>
      <dgm:spPr/>
    </dgm:pt>
    <dgm:pt modelId="{8D6E1056-B875-4CA3-B4FE-18EC89D54864}" type="pres">
      <dgm:prSet presAssocID="{B7782D29-5234-4E0C-B043-414487FCF760}" presName="rootText2" presStyleLbl="alignAcc1" presStyleIdx="0" presStyleCnt="0">
        <dgm:presLayoutVars>
          <dgm:chPref val="3"/>
        </dgm:presLayoutVars>
      </dgm:prSet>
      <dgm:spPr/>
      <dgm:t>
        <a:bodyPr/>
        <a:lstStyle/>
        <a:p>
          <a:endParaRPr lang="fr-FR"/>
        </a:p>
      </dgm:t>
    </dgm:pt>
    <dgm:pt modelId="{419B10C9-0BFB-4421-AA6C-B7B6727AF65E}" type="pres">
      <dgm:prSet presAssocID="{B7782D29-5234-4E0C-B043-414487FCF760}" presName="topArc2" presStyleLbl="parChTrans1D1" presStyleIdx="10" presStyleCnt="22"/>
      <dgm:spPr/>
    </dgm:pt>
    <dgm:pt modelId="{86BB0363-E32A-4EB3-BE06-377A8AE260F1}" type="pres">
      <dgm:prSet presAssocID="{B7782D29-5234-4E0C-B043-414487FCF760}" presName="bottomArc2" presStyleLbl="parChTrans1D1" presStyleIdx="11" presStyleCnt="22"/>
      <dgm:spPr/>
    </dgm:pt>
    <dgm:pt modelId="{4056DA89-099B-4A0A-BC79-6FBA4900C196}" type="pres">
      <dgm:prSet presAssocID="{B7782D29-5234-4E0C-B043-414487FCF760}" presName="topConnNode2" presStyleLbl="node4" presStyleIdx="0" presStyleCnt="0"/>
      <dgm:spPr/>
      <dgm:t>
        <a:bodyPr/>
        <a:lstStyle/>
        <a:p>
          <a:endParaRPr lang="fr-FR"/>
        </a:p>
      </dgm:t>
    </dgm:pt>
    <dgm:pt modelId="{5D41B167-8724-4775-9428-967A91DFA934}" type="pres">
      <dgm:prSet presAssocID="{B7782D29-5234-4E0C-B043-414487FCF760}" presName="hierChild4" presStyleCnt="0"/>
      <dgm:spPr/>
    </dgm:pt>
    <dgm:pt modelId="{5BB32BD8-196F-4DB3-AD60-2864726B7D40}" type="pres">
      <dgm:prSet presAssocID="{B7782D29-5234-4E0C-B043-414487FCF760}" presName="hierChild5" presStyleCnt="0"/>
      <dgm:spPr/>
    </dgm:pt>
    <dgm:pt modelId="{85FFB954-1851-448F-A31A-44A94385AC8A}" type="pres">
      <dgm:prSet presAssocID="{596790C8-5F25-4EF8-9746-E8BBB1DBA6F6}" presName="hierChild5" presStyleCnt="0"/>
      <dgm:spPr/>
    </dgm:pt>
    <dgm:pt modelId="{C89CCC55-CD84-4925-A577-D01D0DF96BF1}" type="pres">
      <dgm:prSet presAssocID="{7E37C358-6B46-45AD-80C1-8919063CD5BE}" presName="hierChild5" presStyleCnt="0"/>
      <dgm:spPr/>
    </dgm:pt>
    <dgm:pt modelId="{372D8F6B-C47B-4CB5-BEF4-9116BBFD12C7}" type="pres">
      <dgm:prSet presAssocID="{1E4196D0-1818-4AE7-93BD-41C2759CF063}" presName="Name28" presStyleLbl="parChTrans1D2" presStyleIdx="3" presStyleCnt="6"/>
      <dgm:spPr/>
      <dgm:t>
        <a:bodyPr/>
        <a:lstStyle/>
        <a:p>
          <a:endParaRPr lang="fr-FR"/>
        </a:p>
      </dgm:t>
    </dgm:pt>
    <dgm:pt modelId="{D0423DE1-8A93-4594-A028-D46618706A30}" type="pres">
      <dgm:prSet presAssocID="{36ADF40E-4503-40C6-A088-85AABCC65E29}" presName="hierRoot2" presStyleCnt="0">
        <dgm:presLayoutVars>
          <dgm:hierBranch val="init"/>
        </dgm:presLayoutVars>
      </dgm:prSet>
      <dgm:spPr/>
    </dgm:pt>
    <dgm:pt modelId="{878B6FA8-85E6-400A-8F2B-82F0B4663E37}" type="pres">
      <dgm:prSet presAssocID="{36ADF40E-4503-40C6-A088-85AABCC65E29}" presName="rootComposite2" presStyleCnt="0"/>
      <dgm:spPr/>
    </dgm:pt>
    <dgm:pt modelId="{49DA03FC-2E96-4E2E-A637-B3E14BB19E0B}" type="pres">
      <dgm:prSet presAssocID="{36ADF40E-4503-40C6-A088-85AABCC65E29}" presName="rootText2" presStyleLbl="alignAcc1" presStyleIdx="0" presStyleCnt="0">
        <dgm:presLayoutVars>
          <dgm:chPref val="3"/>
        </dgm:presLayoutVars>
      </dgm:prSet>
      <dgm:spPr/>
      <dgm:t>
        <a:bodyPr/>
        <a:lstStyle/>
        <a:p>
          <a:endParaRPr lang="fr-FR"/>
        </a:p>
      </dgm:t>
    </dgm:pt>
    <dgm:pt modelId="{16EC8938-B5D1-4553-A62B-E1855AD45BDC}" type="pres">
      <dgm:prSet presAssocID="{36ADF40E-4503-40C6-A088-85AABCC65E29}" presName="topArc2" presStyleLbl="parChTrans1D1" presStyleIdx="12" presStyleCnt="22"/>
      <dgm:spPr/>
    </dgm:pt>
    <dgm:pt modelId="{4C3B14E3-BE95-4060-B464-980E390036AC}" type="pres">
      <dgm:prSet presAssocID="{36ADF40E-4503-40C6-A088-85AABCC65E29}" presName="bottomArc2" presStyleLbl="parChTrans1D1" presStyleIdx="13" presStyleCnt="22"/>
      <dgm:spPr/>
    </dgm:pt>
    <dgm:pt modelId="{40C529A6-26FA-407D-A101-F17DF8FA3188}" type="pres">
      <dgm:prSet presAssocID="{36ADF40E-4503-40C6-A088-85AABCC65E29}" presName="topConnNode2" presStyleLbl="node2" presStyleIdx="0" presStyleCnt="0"/>
      <dgm:spPr/>
      <dgm:t>
        <a:bodyPr/>
        <a:lstStyle/>
        <a:p>
          <a:endParaRPr lang="fr-FR"/>
        </a:p>
      </dgm:t>
    </dgm:pt>
    <dgm:pt modelId="{06713F92-DD22-48AA-B003-A5A2A6F3D2B0}" type="pres">
      <dgm:prSet presAssocID="{36ADF40E-4503-40C6-A088-85AABCC65E29}" presName="hierChild4" presStyleCnt="0"/>
      <dgm:spPr/>
    </dgm:pt>
    <dgm:pt modelId="{07515971-C9B6-4B5A-85D8-E60D9C3BFD0C}" type="pres">
      <dgm:prSet presAssocID="{9A95A410-5D6E-4716-B8A7-A620DEC9FB8C}" presName="Name28" presStyleLbl="parChTrans1D3" presStyleIdx="1" presStyleCnt="3"/>
      <dgm:spPr/>
      <dgm:t>
        <a:bodyPr/>
        <a:lstStyle/>
        <a:p>
          <a:endParaRPr lang="fr-FR"/>
        </a:p>
      </dgm:t>
    </dgm:pt>
    <dgm:pt modelId="{D801AFA5-4A6A-4867-B20B-5219664C88BE}" type="pres">
      <dgm:prSet presAssocID="{BA0139C4-807C-41BF-A2FC-2B88CF565A8E}" presName="hierRoot2" presStyleCnt="0">
        <dgm:presLayoutVars>
          <dgm:hierBranch val="init"/>
        </dgm:presLayoutVars>
      </dgm:prSet>
      <dgm:spPr/>
    </dgm:pt>
    <dgm:pt modelId="{A255B4BE-DC19-4419-9170-1460949B579E}" type="pres">
      <dgm:prSet presAssocID="{BA0139C4-807C-41BF-A2FC-2B88CF565A8E}" presName="rootComposite2" presStyleCnt="0"/>
      <dgm:spPr/>
    </dgm:pt>
    <dgm:pt modelId="{A269EB07-D24C-42AA-83C2-BAE715E3BFD9}" type="pres">
      <dgm:prSet presAssocID="{BA0139C4-807C-41BF-A2FC-2B88CF565A8E}" presName="rootText2" presStyleLbl="alignAcc1" presStyleIdx="0" presStyleCnt="0">
        <dgm:presLayoutVars>
          <dgm:chPref val="3"/>
        </dgm:presLayoutVars>
      </dgm:prSet>
      <dgm:spPr/>
      <dgm:t>
        <a:bodyPr/>
        <a:lstStyle/>
        <a:p>
          <a:endParaRPr lang="fr-FR"/>
        </a:p>
      </dgm:t>
    </dgm:pt>
    <dgm:pt modelId="{CF01B877-AEE9-4EF2-AE04-CA21948105C8}" type="pres">
      <dgm:prSet presAssocID="{BA0139C4-807C-41BF-A2FC-2B88CF565A8E}" presName="topArc2" presStyleLbl="parChTrans1D1" presStyleIdx="14" presStyleCnt="22"/>
      <dgm:spPr/>
    </dgm:pt>
    <dgm:pt modelId="{5C347010-2C21-4538-A03D-E33C9C427FFE}" type="pres">
      <dgm:prSet presAssocID="{BA0139C4-807C-41BF-A2FC-2B88CF565A8E}" presName="bottomArc2" presStyleLbl="parChTrans1D1" presStyleIdx="15" presStyleCnt="22"/>
      <dgm:spPr/>
    </dgm:pt>
    <dgm:pt modelId="{380FF1F2-CDC8-4481-9EDC-0CCFBD3401BA}" type="pres">
      <dgm:prSet presAssocID="{BA0139C4-807C-41BF-A2FC-2B88CF565A8E}" presName="topConnNode2" presStyleLbl="node3" presStyleIdx="0" presStyleCnt="0"/>
      <dgm:spPr/>
      <dgm:t>
        <a:bodyPr/>
        <a:lstStyle/>
        <a:p>
          <a:endParaRPr lang="fr-FR"/>
        </a:p>
      </dgm:t>
    </dgm:pt>
    <dgm:pt modelId="{45F46BDE-4F75-4801-980A-9545D45454BD}" type="pres">
      <dgm:prSet presAssocID="{BA0139C4-807C-41BF-A2FC-2B88CF565A8E}" presName="hierChild4" presStyleCnt="0"/>
      <dgm:spPr/>
    </dgm:pt>
    <dgm:pt modelId="{69344735-75F7-4857-808F-D73153C2322C}" type="pres">
      <dgm:prSet presAssocID="{BA0139C4-807C-41BF-A2FC-2B88CF565A8E}" presName="hierChild5" presStyleCnt="0"/>
      <dgm:spPr/>
    </dgm:pt>
    <dgm:pt modelId="{58E99159-6AF2-4BD3-AD78-0B5E88DB3AFA}" type="pres">
      <dgm:prSet presAssocID="{B01A93BC-8420-408D-B77C-EC5FBF31FE62}" presName="Name28" presStyleLbl="parChTrans1D3" presStyleIdx="2" presStyleCnt="3"/>
      <dgm:spPr/>
      <dgm:t>
        <a:bodyPr/>
        <a:lstStyle/>
        <a:p>
          <a:endParaRPr lang="fr-FR"/>
        </a:p>
      </dgm:t>
    </dgm:pt>
    <dgm:pt modelId="{4FC266E7-CE84-404A-847E-44646716FF5B}" type="pres">
      <dgm:prSet presAssocID="{236F96A1-F2C2-484A-A480-B6ED088A2A1F}" presName="hierRoot2" presStyleCnt="0">
        <dgm:presLayoutVars>
          <dgm:hierBranch val="init"/>
        </dgm:presLayoutVars>
      </dgm:prSet>
      <dgm:spPr/>
    </dgm:pt>
    <dgm:pt modelId="{467D7ADB-55D4-4013-B76A-4D03F18BE584}" type="pres">
      <dgm:prSet presAssocID="{236F96A1-F2C2-484A-A480-B6ED088A2A1F}" presName="rootComposite2" presStyleCnt="0"/>
      <dgm:spPr/>
    </dgm:pt>
    <dgm:pt modelId="{80A983F2-C8FA-4095-A295-F4F79B79F46A}" type="pres">
      <dgm:prSet presAssocID="{236F96A1-F2C2-484A-A480-B6ED088A2A1F}" presName="rootText2" presStyleLbl="alignAcc1" presStyleIdx="0" presStyleCnt="0">
        <dgm:presLayoutVars>
          <dgm:chPref val="3"/>
        </dgm:presLayoutVars>
      </dgm:prSet>
      <dgm:spPr/>
      <dgm:t>
        <a:bodyPr/>
        <a:lstStyle/>
        <a:p>
          <a:endParaRPr lang="fr-FR"/>
        </a:p>
      </dgm:t>
    </dgm:pt>
    <dgm:pt modelId="{065C1F02-0E9B-4F30-B20A-04C117434889}" type="pres">
      <dgm:prSet presAssocID="{236F96A1-F2C2-484A-A480-B6ED088A2A1F}" presName="topArc2" presStyleLbl="parChTrans1D1" presStyleIdx="16" presStyleCnt="22"/>
      <dgm:spPr/>
    </dgm:pt>
    <dgm:pt modelId="{95F362FF-5915-4157-A78F-76DD2D6C9278}" type="pres">
      <dgm:prSet presAssocID="{236F96A1-F2C2-484A-A480-B6ED088A2A1F}" presName="bottomArc2" presStyleLbl="parChTrans1D1" presStyleIdx="17" presStyleCnt="22"/>
      <dgm:spPr/>
    </dgm:pt>
    <dgm:pt modelId="{2ECCA8D0-CCE8-4274-BF29-C82E1349B647}" type="pres">
      <dgm:prSet presAssocID="{236F96A1-F2C2-484A-A480-B6ED088A2A1F}" presName="topConnNode2" presStyleLbl="node3" presStyleIdx="0" presStyleCnt="0"/>
      <dgm:spPr/>
      <dgm:t>
        <a:bodyPr/>
        <a:lstStyle/>
        <a:p>
          <a:endParaRPr lang="fr-FR"/>
        </a:p>
      </dgm:t>
    </dgm:pt>
    <dgm:pt modelId="{AC005761-AD2D-4977-BB18-9C481A61549D}" type="pres">
      <dgm:prSet presAssocID="{236F96A1-F2C2-484A-A480-B6ED088A2A1F}" presName="hierChild4" presStyleCnt="0"/>
      <dgm:spPr/>
    </dgm:pt>
    <dgm:pt modelId="{D49F6904-1378-4A31-A395-03FD964461A6}" type="pres">
      <dgm:prSet presAssocID="{236F96A1-F2C2-484A-A480-B6ED088A2A1F}" presName="hierChild5" presStyleCnt="0"/>
      <dgm:spPr/>
    </dgm:pt>
    <dgm:pt modelId="{FF2C0626-93FB-4EEC-8865-F6BAFD7502AD}" type="pres">
      <dgm:prSet presAssocID="{36ADF40E-4503-40C6-A088-85AABCC65E29}" presName="hierChild5" presStyleCnt="0"/>
      <dgm:spPr/>
    </dgm:pt>
    <dgm:pt modelId="{4832CDD1-7054-4622-AD3C-AA1FE8B53BD0}" type="pres">
      <dgm:prSet presAssocID="{4D934D80-EEFB-4683-963F-23511424D64B}" presName="Name28" presStyleLbl="parChTrans1D2" presStyleIdx="4" presStyleCnt="6"/>
      <dgm:spPr/>
      <dgm:t>
        <a:bodyPr/>
        <a:lstStyle/>
        <a:p>
          <a:endParaRPr lang="fr-FR"/>
        </a:p>
      </dgm:t>
    </dgm:pt>
    <dgm:pt modelId="{6D329F0F-B803-4172-8F14-B958C0D3B244}" type="pres">
      <dgm:prSet presAssocID="{1BEFBE5A-0CDD-4FD3-80BF-D01EBCDAA282}" presName="hierRoot2" presStyleCnt="0">
        <dgm:presLayoutVars>
          <dgm:hierBranch val="init"/>
        </dgm:presLayoutVars>
      </dgm:prSet>
      <dgm:spPr/>
    </dgm:pt>
    <dgm:pt modelId="{F0C459EB-95EB-46A2-9A1A-A7792544E569}" type="pres">
      <dgm:prSet presAssocID="{1BEFBE5A-0CDD-4FD3-80BF-D01EBCDAA282}" presName="rootComposite2" presStyleCnt="0"/>
      <dgm:spPr/>
    </dgm:pt>
    <dgm:pt modelId="{62F1D2DB-4ED9-4CE2-86B1-785A0410CFF8}" type="pres">
      <dgm:prSet presAssocID="{1BEFBE5A-0CDD-4FD3-80BF-D01EBCDAA282}" presName="rootText2" presStyleLbl="alignAcc1" presStyleIdx="0" presStyleCnt="0">
        <dgm:presLayoutVars>
          <dgm:chPref val="3"/>
        </dgm:presLayoutVars>
      </dgm:prSet>
      <dgm:spPr/>
      <dgm:t>
        <a:bodyPr/>
        <a:lstStyle/>
        <a:p>
          <a:endParaRPr lang="fr-FR"/>
        </a:p>
      </dgm:t>
    </dgm:pt>
    <dgm:pt modelId="{154F5485-44CC-4987-A675-817B4EE8D1E9}" type="pres">
      <dgm:prSet presAssocID="{1BEFBE5A-0CDD-4FD3-80BF-D01EBCDAA282}" presName="topArc2" presStyleLbl="parChTrans1D1" presStyleIdx="18" presStyleCnt="22"/>
      <dgm:spPr/>
    </dgm:pt>
    <dgm:pt modelId="{91BAC110-5281-4BED-894B-9ABBA9D6D2AD}" type="pres">
      <dgm:prSet presAssocID="{1BEFBE5A-0CDD-4FD3-80BF-D01EBCDAA282}" presName="bottomArc2" presStyleLbl="parChTrans1D1" presStyleIdx="19" presStyleCnt="22"/>
      <dgm:spPr/>
    </dgm:pt>
    <dgm:pt modelId="{0B66DFF8-4589-45C7-8EAD-F73482D16F4A}" type="pres">
      <dgm:prSet presAssocID="{1BEFBE5A-0CDD-4FD3-80BF-D01EBCDAA282}" presName="topConnNode2" presStyleLbl="node2" presStyleIdx="0" presStyleCnt="0"/>
      <dgm:spPr/>
      <dgm:t>
        <a:bodyPr/>
        <a:lstStyle/>
        <a:p>
          <a:endParaRPr lang="fr-FR"/>
        </a:p>
      </dgm:t>
    </dgm:pt>
    <dgm:pt modelId="{726AB187-94F0-44CB-95DA-9CDEBD71A97D}" type="pres">
      <dgm:prSet presAssocID="{1BEFBE5A-0CDD-4FD3-80BF-D01EBCDAA282}" presName="hierChild4" presStyleCnt="0"/>
      <dgm:spPr/>
    </dgm:pt>
    <dgm:pt modelId="{F5F1A2C6-E9E0-43D2-80B0-1163ACE3D93D}" type="pres">
      <dgm:prSet presAssocID="{1BEFBE5A-0CDD-4FD3-80BF-D01EBCDAA282}" presName="hierChild5" presStyleCnt="0"/>
      <dgm:spPr/>
    </dgm:pt>
    <dgm:pt modelId="{DEADF7DC-A315-4B40-8024-E4418EED31F8}" type="pres">
      <dgm:prSet presAssocID="{2B0BEADC-2960-446C-9738-B35B3FE85896}" presName="Name28" presStyleLbl="parChTrans1D2" presStyleIdx="5" presStyleCnt="6"/>
      <dgm:spPr/>
      <dgm:t>
        <a:bodyPr/>
        <a:lstStyle/>
        <a:p>
          <a:endParaRPr lang="fr-FR"/>
        </a:p>
      </dgm:t>
    </dgm:pt>
    <dgm:pt modelId="{25B8A6F4-4782-4901-9B2C-2D04528069E7}" type="pres">
      <dgm:prSet presAssocID="{25BA9878-47E0-4767-B9EE-4D5E39FEB463}" presName="hierRoot2" presStyleCnt="0">
        <dgm:presLayoutVars>
          <dgm:hierBranch val="init"/>
        </dgm:presLayoutVars>
      </dgm:prSet>
      <dgm:spPr/>
    </dgm:pt>
    <dgm:pt modelId="{4A98D09A-7EF0-4EE2-B9AE-BCD1010E4672}" type="pres">
      <dgm:prSet presAssocID="{25BA9878-47E0-4767-B9EE-4D5E39FEB463}" presName="rootComposite2" presStyleCnt="0"/>
      <dgm:spPr/>
    </dgm:pt>
    <dgm:pt modelId="{3F1683B7-C968-4578-94CB-82AF2540E870}" type="pres">
      <dgm:prSet presAssocID="{25BA9878-47E0-4767-B9EE-4D5E39FEB463}" presName="rootText2" presStyleLbl="alignAcc1" presStyleIdx="0" presStyleCnt="0">
        <dgm:presLayoutVars>
          <dgm:chPref val="3"/>
        </dgm:presLayoutVars>
      </dgm:prSet>
      <dgm:spPr/>
      <dgm:t>
        <a:bodyPr/>
        <a:lstStyle/>
        <a:p>
          <a:endParaRPr lang="fr-FR"/>
        </a:p>
      </dgm:t>
    </dgm:pt>
    <dgm:pt modelId="{F8C41F8D-F049-4C9A-8081-A996524C2A84}" type="pres">
      <dgm:prSet presAssocID="{25BA9878-47E0-4767-B9EE-4D5E39FEB463}" presName="topArc2" presStyleLbl="parChTrans1D1" presStyleIdx="20" presStyleCnt="22"/>
      <dgm:spPr/>
    </dgm:pt>
    <dgm:pt modelId="{53EDA904-F255-41BE-B348-27C7BBD5E0D8}" type="pres">
      <dgm:prSet presAssocID="{25BA9878-47E0-4767-B9EE-4D5E39FEB463}" presName="bottomArc2" presStyleLbl="parChTrans1D1" presStyleIdx="21" presStyleCnt="22"/>
      <dgm:spPr/>
    </dgm:pt>
    <dgm:pt modelId="{3B490089-E704-4D1C-8092-6BFA1746CF9B}" type="pres">
      <dgm:prSet presAssocID="{25BA9878-47E0-4767-B9EE-4D5E39FEB463}" presName="topConnNode2" presStyleLbl="node2" presStyleIdx="0" presStyleCnt="0"/>
      <dgm:spPr/>
      <dgm:t>
        <a:bodyPr/>
        <a:lstStyle/>
        <a:p>
          <a:endParaRPr lang="fr-FR"/>
        </a:p>
      </dgm:t>
    </dgm:pt>
    <dgm:pt modelId="{B01AFFDB-477A-4631-B2C0-62CDDE299E42}" type="pres">
      <dgm:prSet presAssocID="{25BA9878-47E0-4767-B9EE-4D5E39FEB463}" presName="hierChild4" presStyleCnt="0"/>
      <dgm:spPr/>
    </dgm:pt>
    <dgm:pt modelId="{5372C93B-EB02-4F32-82D5-16A182E6B0C3}" type="pres">
      <dgm:prSet presAssocID="{25BA9878-47E0-4767-B9EE-4D5E39FEB463}" presName="hierChild5" presStyleCnt="0"/>
      <dgm:spPr/>
    </dgm:pt>
    <dgm:pt modelId="{AD4B1F3D-0312-46A9-9942-956F9C45761B}" type="pres">
      <dgm:prSet presAssocID="{4E7206A9-5FE2-4EBA-94E0-77BAC0D3D6B5}" presName="hierChild3" presStyleCnt="0"/>
      <dgm:spPr/>
    </dgm:pt>
  </dgm:ptLst>
  <dgm:cxnLst>
    <dgm:cxn modelId="{FB62E95C-D8DD-400E-94BB-E72893176D98}" type="presOf" srcId="{236F96A1-F2C2-484A-A480-B6ED088A2A1F}" destId="{80A983F2-C8FA-4095-A295-F4F79B79F46A}" srcOrd="0" destOrd="0" presId="urn:microsoft.com/office/officeart/2008/layout/HalfCircleOrganizationChart"/>
    <dgm:cxn modelId="{F830804A-1E7C-4258-9674-3082918FB736}" type="presOf" srcId="{1BEFBE5A-0CDD-4FD3-80BF-D01EBCDAA282}" destId="{0B66DFF8-4589-45C7-8EAD-F73482D16F4A}" srcOrd="1" destOrd="0" presId="urn:microsoft.com/office/officeart/2008/layout/HalfCircleOrganizationChart"/>
    <dgm:cxn modelId="{C4186EF9-149F-45A7-B945-E0CAAC427DA5}" type="presOf" srcId="{BA0139C4-807C-41BF-A2FC-2B88CF565A8E}" destId="{A269EB07-D24C-42AA-83C2-BAE715E3BFD9}" srcOrd="0" destOrd="0" presId="urn:microsoft.com/office/officeart/2008/layout/HalfCircleOrganizationChart"/>
    <dgm:cxn modelId="{B8EC9F46-8EBC-414C-87FC-7F72B437BEE1}" type="presOf" srcId="{B7782D29-5234-4E0C-B043-414487FCF760}" destId="{8D6E1056-B875-4CA3-B4FE-18EC89D54864}" srcOrd="0" destOrd="0" presId="urn:microsoft.com/office/officeart/2008/layout/HalfCircleOrganizationChart"/>
    <dgm:cxn modelId="{02E07756-E59F-4A4C-844F-8BC840035D85}" type="presOf" srcId="{2B0BEADC-2960-446C-9738-B35B3FE85896}" destId="{DEADF7DC-A315-4B40-8024-E4418EED31F8}" srcOrd="0" destOrd="0" presId="urn:microsoft.com/office/officeart/2008/layout/HalfCircleOrganizationChart"/>
    <dgm:cxn modelId="{A98CC486-E3A4-4033-9932-64DFED0D0114}" type="presOf" srcId="{4E7206A9-5FE2-4EBA-94E0-77BAC0D3D6B5}" destId="{C232B334-0EA3-46BC-8781-7C57F7B59EE9}" srcOrd="0" destOrd="0" presId="urn:microsoft.com/office/officeart/2008/layout/HalfCircleOrganizationChart"/>
    <dgm:cxn modelId="{72DC75BD-CE28-4157-9AFA-A5F670208B7C}" srcId="{4E7206A9-5FE2-4EBA-94E0-77BAC0D3D6B5}" destId="{25BA9878-47E0-4767-B9EE-4D5E39FEB463}" srcOrd="5" destOrd="0" parTransId="{2B0BEADC-2960-446C-9738-B35B3FE85896}" sibTransId="{232FF06B-4C25-49BF-BC84-1035DD8602E6}"/>
    <dgm:cxn modelId="{ED4372C9-51B5-487B-9D8A-8AAA6034E6B3}" type="presOf" srcId="{596790C8-5F25-4EF8-9746-E8BBB1DBA6F6}" destId="{695CCEAD-FDF9-4845-93DC-766E51C37D6F}" srcOrd="1" destOrd="0" presId="urn:microsoft.com/office/officeart/2008/layout/HalfCircleOrganizationChart"/>
    <dgm:cxn modelId="{3F293A61-2DF5-4C73-9271-597C3BB0A715}" type="presOf" srcId="{BA0139C4-807C-41BF-A2FC-2B88CF565A8E}" destId="{380FF1F2-CDC8-4481-9EDC-0CCFBD3401BA}" srcOrd="1" destOrd="0" presId="urn:microsoft.com/office/officeart/2008/layout/HalfCircleOrganizationChart"/>
    <dgm:cxn modelId="{BA3A15A9-DD39-4B29-B358-ECC1A8E77729}" type="presOf" srcId="{F0C96E56-31C8-456F-BF34-3D29614FF9C6}" destId="{9BE6B5B8-147B-4B80-955C-1687F42ADD5D}" srcOrd="0" destOrd="0" presId="urn:microsoft.com/office/officeart/2008/layout/HalfCircleOrganizationChart"/>
    <dgm:cxn modelId="{0599C35F-FE6B-47C4-9E86-5386B6E2A53F}" type="presOf" srcId="{F5686FFE-E4C7-440F-A087-12C91C43F710}" destId="{A9910CBA-BF58-409C-A90F-23141E937300}" srcOrd="0" destOrd="0" presId="urn:microsoft.com/office/officeart/2008/layout/HalfCircleOrganizationChart"/>
    <dgm:cxn modelId="{2BDE44B4-CF56-47F1-8BC2-7D73781F4B7C}" type="presOf" srcId="{9A95A410-5D6E-4716-B8A7-A620DEC9FB8C}" destId="{07515971-C9B6-4B5A-85D8-E60D9C3BFD0C}" srcOrd="0" destOrd="0" presId="urn:microsoft.com/office/officeart/2008/layout/HalfCircleOrganizationChart"/>
    <dgm:cxn modelId="{92AA30EA-2D46-41C3-A7B7-83B3FDEB895F}" type="presOf" srcId="{7E37C358-6B46-45AD-80C1-8919063CD5BE}" destId="{BBAC3DC7-0E50-42A9-A93C-2C1BA5E52B03}" srcOrd="0" destOrd="0" presId="urn:microsoft.com/office/officeart/2008/layout/HalfCircleOrganizationChart"/>
    <dgm:cxn modelId="{178AC08C-B7CF-4829-832F-764BAE6AC563}" type="presOf" srcId="{4E7206A9-5FE2-4EBA-94E0-77BAC0D3D6B5}" destId="{9A01C4F2-ADEC-405B-A889-7111E03E499B}" srcOrd="1" destOrd="0" presId="urn:microsoft.com/office/officeart/2008/layout/HalfCircleOrganizationChart"/>
    <dgm:cxn modelId="{0D13A77A-2A1B-48CB-BBC3-546CE4415D0A}" srcId="{596790C8-5F25-4EF8-9746-E8BBB1DBA6F6}" destId="{B7782D29-5234-4E0C-B043-414487FCF760}" srcOrd="0" destOrd="0" parTransId="{6348004C-7592-44B9-A25F-63BC830439DE}" sibTransId="{213A8C4A-175A-4EB2-8D90-0984B42395AD}"/>
    <dgm:cxn modelId="{F4E81526-A461-4E0C-977A-BCA29C208849}" srcId="{36ADF40E-4503-40C6-A088-85AABCC65E29}" destId="{BA0139C4-807C-41BF-A2FC-2B88CF565A8E}" srcOrd="0" destOrd="0" parTransId="{9A95A410-5D6E-4716-B8A7-A620DEC9FB8C}" sibTransId="{CC082CD4-DDA1-43EB-B295-B78341E53DC7}"/>
    <dgm:cxn modelId="{5F141494-993A-4E30-935C-3ED2AD1C0D21}" type="presOf" srcId="{14B337FB-C420-471A-AC13-4B3F884C9591}" destId="{60835A8E-832E-434C-AAE5-D3AEC9CFA92F}" srcOrd="0" destOrd="0" presId="urn:microsoft.com/office/officeart/2008/layout/HalfCircleOrganizationChart"/>
    <dgm:cxn modelId="{A237AD00-94DA-4586-8E17-7D65ECDB743E}" type="presOf" srcId="{4B821E69-A015-4641-BA08-A5631C7F58C9}" destId="{8B1A312E-C429-47FF-8E19-8796AC604748}" srcOrd="0" destOrd="0" presId="urn:microsoft.com/office/officeart/2008/layout/HalfCircleOrganizationChart"/>
    <dgm:cxn modelId="{FA3FD607-9259-45BB-8016-E21BCD68BC9D}" type="presOf" srcId="{1BEFBE5A-0CDD-4FD3-80BF-D01EBCDAA282}" destId="{62F1D2DB-4ED9-4CE2-86B1-785A0410CFF8}" srcOrd="0" destOrd="0" presId="urn:microsoft.com/office/officeart/2008/layout/HalfCircleOrganizationChart"/>
    <dgm:cxn modelId="{49D34B8E-CCA1-4C57-A431-B875011809EC}" type="presOf" srcId="{4B821E69-A015-4641-BA08-A5631C7F58C9}" destId="{3C2FAEB1-025C-4CE1-8B65-1E50F62CFB58}" srcOrd="1" destOrd="0" presId="urn:microsoft.com/office/officeart/2008/layout/HalfCircleOrganizationChart"/>
    <dgm:cxn modelId="{13D9AD7D-2FCB-429F-AED2-B06B39F5E0E7}" type="presOf" srcId="{596790C8-5F25-4EF8-9746-E8BBB1DBA6F6}" destId="{ED32C40A-E820-4897-A5A7-7EABA11DA595}" srcOrd="0" destOrd="0" presId="urn:microsoft.com/office/officeart/2008/layout/HalfCircleOrganizationChart"/>
    <dgm:cxn modelId="{7EDBE899-E835-4C4D-89CB-CD314DB6F49C}" srcId="{4E7206A9-5FE2-4EBA-94E0-77BAC0D3D6B5}" destId="{1BEFBE5A-0CDD-4FD3-80BF-D01EBCDAA282}" srcOrd="4" destOrd="0" parTransId="{4D934D80-EEFB-4683-963F-23511424D64B}" sibTransId="{F0554A13-50AC-45E2-9DCA-05A56EDEA2CF}"/>
    <dgm:cxn modelId="{C1456F93-E277-469C-BB52-1710064D857D}" type="presOf" srcId="{B0008379-0BB1-4B84-9EA6-34D0E2DFA052}" destId="{087B18AB-9DE6-4A60-8DE8-389CE36DD817}" srcOrd="0" destOrd="0" presId="urn:microsoft.com/office/officeart/2008/layout/HalfCircleOrganizationChart"/>
    <dgm:cxn modelId="{549FA321-1474-4165-95D6-5119E70668C7}" type="presOf" srcId="{236F96A1-F2C2-484A-A480-B6ED088A2A1F}" destId="{2ECCA8D0-CCE8-4274-BF29-C82E1349B647}" srcOrd="1" destOrd="0" presId="urn:microsoft.com/office/officeart/2008/layout/HalfCircleOrganizationChart"/>
    <dgm:cxn modelId="{1508030E-E808-488D-96D3-ED585E7D1F11}" type="presOf" srcId="{F0C96E56-31C8-456F-BF34-3D29614FF9C6}" destId="{F7B7776E-C0B1-4663-9831-1C97C9AE0688}" srcOrd="1" destOrd="0" presId="urn:microsoft.com/office/officeart/2008/layout/HalfCircleOrganizationChart"/>
    <dgm:cxn modelId="{E8126A8C-5CBF-4143-9D5C-9685C8B43E00}" type="presOf" srcId="{25BA9878-47E0-4767-B9EE-4D5E39FEB463}" destId="{3B490089-E704-4D1C-8092-6BFA1746CF9B}" srcOrd="1" destOrd="0" presId="urn:microsoft.com/office/officeart/2008/layout/HalfCircleOrganizationChart"/>
    <dgm:cxn modelId="{1C1A815A-CE20-4E32-9849-41636999EC3B}" srcId="{7E37C358-6B46-45AD-80C1-8919063CD5BE}" destId="{596790C8-5F25-4EF8-9746-E8BBB1DBA6F6}" srcOrd="0" destOrd="0" parTransId="{14B337FB-C420-471A-AC13-4B3F884C9591}" sibTransId="{21A12AA0-A983-4C50-AF18-EA7A53AA3384}"/>
    <dgm:cxn modelId="{2094FDBA-E0FE-4E6E-943E-C4CB29830B71}" type="presOf" srcId="{25BA9878-47E0-4767-B9EE-4D5E39FEB463}" destId="{3F1683B7-C968-4578-94CB-82AF2540E870}" srcOrd="0" destOrd="0" presId="urn:microsoft.com/office/officeart/2008/layout/HalfCircleOrganizationChart"/>
    <dgm:cxn modelId="{8993DE7D-4BAD-4675-BBD0-CB625D379CCD}" type="presOf" srcId="{6348004C-7592-44B9-A25F-63BC830439DE}" destId="{7C731E7A-8F6E-46E1-91B7-B1E16D9EA16C}" srcOrd="0" destOrd="0" presId="urn:microsoft.com/office/officeart/2008/layout/HalfCircleOrganizationChart"/>
    <dgm:cxn modelId="{8FAA6499-587D-4002-86AD-87C87D891528}" srcId="{4E7206A9-5FE2-4EBA-94E0-77BAC0D3D6B5}" destId="{F0C96E56-31C8-456F-BF34-3D29614FF9C6}" srcOrd="1" destOrd="0" parTransId="{C9C0F12F-A616-4882-937B-C6C1BA10049A}" sibTransId="{AD16F3CF-7F12-4E19-A6D4-4E11BD580D8E}"/>
    <dgm:cxn modelId="{7549A495-75F6-42F8-8AC9-65792AFC7F41}" srcId="{F5686FFE-E4C7-440F-A087-12C91C43F710}" destId="{4E7206A9-5FE2-4EBA-94E0-77BAC0D3D6B5}" srcOrd="0" destOrd="0" parTransId="{2C628A53-2055-4024-8024-09AE76BF51FA}" sibTransId="{57CF66CB-2322-4DFB-94FC-4FF9CA23CCD3}"/>
    <dgm:cxn modelId="{527C5DD2-CBAA-41F4-9D3F-60D2ECD7E61C}" type="presOf" srcId="{4D934D80-EEFB-4683-963F-23511424D64B}" destId="{4832CDD1-7054-4622-AD3C-AA1FE8B53BD0}" srcOrd="0" destOrd="0" presId="urn:microsoft.com/office/officeart/2008/layout/HalfCircleOrganizationChart"/>
    <dgm:cxn modelId="{4495241A-4DED-48A8-8C74-4E6A95D136BE}" type="presOf" srcId="{B7782D29-5234-4E0C-B043-414487FCF760}" destId="{4056DA89-099B-4A0A-BC79-6FBA4900C196}" srcOrd="1" destOrd="0" presId="urn:microsoft.com/office/officeart/2008/layout/HalfCircleOrganizationChart"/>
    <dgm:cxn modelId="{5B1FEC68-9F15-453F-84FA-F35CFCA7E26D}" type="presOf" srcId="{B01A93BC-8420-408D-B77C-EC5FBF31FE62}" destId="{58E99159-6AF2-4BD3-AD78-0B5E88DB3AFA}" srcOrd="0" destOrd="0" presId="urn:microsoft.com/office/officeart/2008/layout/HalfCircleOrganizationChart"/>
    <dgm:cxn modelId="{1B5DD037-0878-45EE-9EF1-AE34FE87D87A}" type="presOf" srcId="{1E4196D0-1818-4AE7-93BD-41C2759CF063}" destId="{372D8F6B-C47B-4CB5-BEF4-9116BBFD12C7}" srcOrd="0" destOrd="0" presId="urn:microsoft.com/office/officeart/2008/layout/HalfCircleOrganizationChart"/>
    <dgm:cxn modelId="{987458FF-6499-45B6-97EA-924FAD1B0CE0}" type="presOf" srcId="{36ADF40E-4503-40C6-A088-85AABCC65E29}" destId="{40C529A6-26FA-407D-A101-F17DF8FA3188}" srcOrd="1" destOrd="0" presId="urn:microsoft.com/office/officeart/2008/layout/HalfCircleOrganizationChart"/>
    <dgm:cxn modelId="{0B7AB0EA-8E7A-4E3F-B5A5-8BB1FB3E2E92}" type="presOf" srcId="{36ADF40E-4503-40C6-A088-85AABCC65E29}" destId="{49DA03FC-2E96-4E2E-A637-B3E14BB19E0B}" srcOrd="0" destOrd="0" presId="urn:microsoft.com/office/officeart/2008/layout/HalfCircleOrganizationChart"/>
    <dgm:cxn modelId="{FBD809FB-4A19-4091-930A-C3A9037E2341}" srcId="{4E7206A9-5FE2-4EBA-94E0-77BAC0D3D6B5}" destId="{7E37C358-6B46-45AD-80C1-8919063CD5BE}" srcOrd="2" destOrd="0" parTransId="{B0008379-0BB1-4B84-9EA6-34D0E2DFA052}" sibTransId="{36426D7B-811E-48D6-96D5-FF2483B09581}"/>
    <dgm:cxn modelId="{5FD185E0-9CBD-44D4-BA91-9F69C9847927}" type="presOf" srcId="{C9C0F12F-A616-4882-937B-C6C1BA10049A}" destId="{22BA89A8-D67A-449F-B167-577F74F69568}" srcOrd="0" destOrd="0" presId="urn:microsoft.com/office/officeart/2008/layout/HalfCircleOrganizationChart"/>
    <dgm:cxn modelId="{64FA9165-CCB6-4A9F-9C43-BBCE83D6D6DF}" type="presOf" srcId="{7E37C358-6B46-45AD-80C1-8919063CD5BE}" destId="{208F7AAA-F330-4D79-83B8-3F7543E49E29}" srcOrd="1" destOrd="0" presId="urn:microsoft.com/office/officeart/2008/layout/HalfCircleOrganizationChart"/>
    <dgm:cxn modelId="{751DBF97-F3E4-41E0-89CF-6683E3B030A8}" srcId="{4E7206A9-5FE2-4EBA-94E0-77BAC0D3D6B5}" destId="{4B821E69-A015-4641-BA08-A5631C7F58C9}" srcOrd="0" destOrd="0" parTransId="{FA1BC710-D4CE-43C4-AAC4-775618720607}" sibTransId="{E0DCBF48-C513-4FC5-8509-305336C2106A}"/>
    <dgm:cxn modelId="{88B8EFAE-57EF-434A-BB01-22EBBA6496D6}" type="presOf" srcId="{FA1BC710-D4CE-43C4-AAC4-775618720607}" destId="{EEA1F649-E2A0-4975-808C-A3E923539CB5}" srcOrd="0" destOrd="0" presId="urn:microsoft.com/office/officeart/2008/layout/HalfCircleOrganizationChart"/>
    <dgm:cxn modelId="{5CF824FB-B3CE-4327-9927-77E920993ACC}" srcId="{4E7206A9-5FE2-4EBA-94E0-77BAC0D3D6B5}" destId="{36ADF40E-4503-40C6-A088-85AABCC65E29}" srcOrd="3" destOrd="0" parTransId="{1E4196D0-1818-4AE7-93BD-41C2759CF063}" sibTransId="{799B24BF-C388-4A67-BC4E-0D7DC968E0D4}"/>
    <dgm:cxn modelId="{3F81EB1E-701F-4795-B26C-15736115E688}" srcId="{36ADF40E-4503-40C6-A088-85AABCC65E29}" destId="{236F96A1-F2C2-484A-A480-B6ED088A2A1F}" srcOrd="1" destOrd="0" parTransId="{B01A93BC-8420-408D-B77C-EC5FBF31FE62}" sibTransId="{188F5C91-C01E-4237-AE64-DD5021A66BAC}"/>
    <dgm:cxn modelId="{698565E1-CBFC-4779-8EB2-981C3EB2C101}" type="presParOf" srcId="{A9910CBA-BF58-409C-A90F-23141E937300}" destId="{32A5267B-DBFB-42DE-A1B1-077C866304B3}" srcOrd="0" destOrd="0" presId="urn:microsoft.com/office/officeart/2008/layout/HalfCircleOrganizationChart"/>
    <dgm:cxn modelId="{ACCA5AA4-2A55-4E27-863E-DE271D74A717}" type="presParOf" srcId="{32A5267B-DBFB-42DE-A1B1-077C866304B3}" destId="{18944CC8-7521-43CB-B588-F433659A6E15}" srcOrd="0" destOrd="0" presId="urn:microsoft.com/office/officeart/2008/layout/HalfCircleOrganizationChart"/>
    <dgm:cxn modelId="{C23D59CD-B9EE-40A5-A337-C1FBA8326551}" type="presParOf" srcId="{18944CC8-7521-43CB-B588-F433659A6E15}" destId="{C232B334-0EA3-46BC-8781-7C57F7B59EE9}" srcOrd="0" destOrd="0" presId="urn:microsoft.com/office/officeart/2008/layout/HalfCircleOrganizationChart"/>
    <dgm:cxn modelId="{7F2DA06A-C656-4A76-B061-4A0F286DCF38}" type="presParOf" srcId="{18944CC8-7521-43CB-B588-F433659A6E15}" destId="{E4F76FE1-35A6-424D-9A1C-730C0BB2B35E}" srcOrd="1" destOrd="0" presId="urn:microsoft.com/office/officeart/2008/layout/HalfCircleOrganizationChart"/>
    <dgm:cxn modelId="{E9F6A706-C35D-4AE7-A141-AA7B8F3D9D96}" type="presParOf" srcId="{18944CC8-7521-43CB-B588-F433659A6E15}" destId="{618C58A0-5D2F-4BCB-976D-6E579E45431B}" srcOrd="2" destOrd="0" presId="urn:microsoft.com/office/officeart/2008/layout/HalfCircleOrganizationChart"/>
    <dgm:cxn modelId="{E77B37A2-D342-4728-82FB-F4F45BFB516B}" type="presParOf" srcId="{18944CC8-7521-43CB-B588-F433659A6E15}" destId="{9A01C4F2-ADEC-405B-A889-7111E03E499B}" srcOrd="3" destOrd="0" presId="urn:microsoft.com/office/officeart/2008/layout/HalfCircleOrganizationChart"/>
    <dgm:cxn modelId="{7476F6B6-D1C0-4E4A-82B7-F1FCCEBB3CAF}" type="presParOf" srcId="{32A5267B-DBFB-42DE-A1B1-077C866304B3}" destId="{092655DF-E3E1-4168-8492-5B92819DC82F}" srcOrd="1" destOrd="0" presId="urn:microsoft.com/office/officeart/2008/layout/HalfCircleOrganizationChart"/>
    <dgm:cxn modelId="{600FFBF1-0467-490C-8996-111A9157E406}" type="presParOf" srcId="{092655DF-E3E1-4168-8492-5B92819DC82F}" destId="{EEA1F649-E2A0-4975-808C-A3E923539CB5}" srcOrd="0" destOrd="0" presId="urn:microsoft.com/office/officeart/2008/layout/HalfCircleOrganizationChart"/>
    <dgm:cxn modelId="{4364AF39-224C-400E-8C6B-83BDB5C74B3F}" type="presParOf" srcId="{092655DF-E3E1-4168-8492-5B92819DC82F}" destId="{D7CEFC2F-AEF9-4F0A-B5AA-B2894846D9C3}" srcOrd="1" destOrd="0" presId="urn:microsoft.com/office/officeart/2008/layout/HalfCircleOrganizationChart"/>
    <dgm:cxn modelId="{07DFB993-2846-4190-9499-A75122D7D63B}" type="presParOf" srcId="{D7CEFC2F-AEF9-4F0A-B5AA-B2894846D9C3}" destId="{9AE2E5ED-90F2-4369-AFEC-DDF018C8EC0E}" srcOrd="0" destOrd="0" presId="urn:microsoft.com/office/officeart/2008/layout/HalfCircleOrganizationChart"/>
    <dgm:cxn modelId="{8A5064FE-14C6-41B8-9687-73FA529EDA5E}" type="presParOf" srcId="{9AE2E5ED-90F2-4369-AFEC-DDF018C8EC0E}" destId="{8B1A312E-C429-47FF-8E19-8796AC604748}" srcOrd="0" destOrd="0" presId="urn:microsoft.com/office/officeart/2008/layout/HalfCircleOrganizationChart"/>
    <dgm:cxn modelId="{701983A6-B967-4016-8630-EC98AEE77AD1}" type="presParOf" srcId="{9AE2E5ED-90F2-4369-AFEC-DDF018C8EC0E}" destId="{1F08B455-C180-462B-A46A-9EAFC6E2AFB8}" srcOrd="1" destOrd="0" presId="urn:microsoft.com/office/officeart/2008/layout/HalfCircleOrganizationChart"/>
    <dgm:cxn modelId="{624B4C27-F008-4786-BCE8-F1741F3AE063}" type="presParOf" srcId="{9AE2E5ED-90F2-4369-AFEC-DDF018C8EC0E}" destId="{6BD043FC-F21B-492C-891E-774334C935EA}" srcOrd="2" destOrd="0" presId="urn:microsoft.com/office/officeart/2008/layout/HalfCircleOrganizationChart"/>
    <dgm:cxn modelId="{E90D143C-3441-4A77-A951-9EA91F65269E}" type="presParOf" srcId="{9AE2E5ED-90F2-4369-AFEC-DDF018C8EC0E}" destId="{3C2FAEB1-025C-4CE1-8B65-1E50F62CFB58}" srcOrd="3" destOrd="0" presId="urn:microsoft.com/office/officeart/2008/layout/HalfCircleOrganizationChart"/>
    <dgm:cxn modelId="{22F58700-36CA-4962-8CA7-91997F7D4B14}" type="presParOf" srcId="{D7CEFC2F-AEF9-4F0A-B5AA-B2894846D9C3}" destId="{8C8AAE7C-CDE9-42AF-A214-720112DF1089}" srcOrd="1" destOrd="0" presId="urn:microsoft.com/office/officeart/2008/layout/HalfCircleOrganizationChart"/>
    <dgm:cxn modelId="{E748CD76-08A0-4946-9B20-441102BA611C}" type="presParOf" srcId="{D7CEFC2F-AEF9-4F0A-B5AA-B2894846D9C3}" destId="{025F4622-677E-4F65-81CE-E40F6AB5A4CA}" srcOrd="2" destOrd="0" presId="urn:microsoft.com/office/officeart/2008/layout/HalfCircleOrganizationChart"/>
    <dgm:cxn modelId="{2A3A658D-F564-4031-BEBA-BB17F35DF180}" type="presParOf" srcId="{092655DF-E3E1-4168-8492-5B92819DC82F}" destId="{22BA89A8-D67A-449F-B167-577F74F69568}" srcOrd="2" destOrd="0" presId="urn:microsoft.com/office/officeart/2008/layout/HalfCircleOrganizationChart"/>
    <dgm:cxn modelId="{09B28B15-7E40-48E5-8B2C-EE42C803B1F6}" type="presParOf" srcId="{092655DF-E3E1-4168-8492-5B92819DC82F}" destId="{C4682F8F-2E03-4569-888F-0D7A9AE5F43F}" srcOrd="3" destOrd="0" presId="urn:microsoft.com/office/officeart/2008/layout/HalfCircleOrganizationChart"/>
    <dgm:cxn modelId="{2917A85B-9CB3-43C6-B255-D85F44C83523}" type="presParOf" srcId="{C4682F8F-2E03-4569-888F-0D7A9AE5F43F}" destId="{6ED7F007-F0F8-483D-AFFF-EDF8D45460D6}" srcOrd="0" destOrd="0" presId="urn:microsoft.com/office/officeart/2008/layout/HalfCircleOrganizationChart"/>
    <dgm:cxn modelId="{57B5BA28-E0C5-4B6B-9C27-3B1589B00EAA}" type="presParOf" srcId="{6ED7F007-F0F8-483D-AFFF-EDF8D45460D6}" destId="{9BE6B5B8-147B-4B80-955C-1687F42ADD5D}" srcOrd="0" destOrd="0" presId="urn:microsoft.com/office/officeart/2008/layout/HalfCircleOrganizationChart"/>
    <dgm:cxn modelId="{4196246A-2C55-45DA-892A-85ADB453A727}" type="presParOf" srcId="{6ED7F007-F0F8-483D-AFFF-EDF8D45460D6}" destId="{767FBC2B-65A1-4550-A3E4-B08687F3A6AE}" srcOrd="1" destOrd="0" presId="urn:microsoft.com/office/officeart/2008/layout/HalfCircleOrganizationChart"/>
    <dgm:cxn modelId="{30D25E1F-D216-46B3-AFD4-637D0882DD07}" type="presParOf" srcId="{6ED7F007-F0F8-483D-AFFF-EDF8D45460D6}" destId="{05E4FA97-D08E-4C08-9299-A59C91F04FB6}" srcOrd="2" destOrd="0" presId="urn:microsoft.com/office/officeart/2008/layout/HalfCircleOrganizationChart"/>
    <dgm:cxn modelId="{D240A725-9960-4707-AA21-2D367802B78C}" type="presParOf" srcId="{6ED7F007-F0F8-483D-AFFF-EDF8D45460D6}" destId="{F7B7776E-C0B1-4663-9831-1C97C9AE0688}" srcOrd="3" destOrd="0" presId="urn:microsoft.com/office/officeart/2008/layout/HalfCircleOrganizationChart"/>
    <dgm:cxn modelId="{587D5776-6FBB-4CAB-A5A5-A489C0E5C00C}" type="presParOf" srcId="{C4682F8F-2E03-4569-888F-0D7A9AE5F43F}" destId="{DD0D6988-938C-4FC7-AE3C-84A97E00AEA0}" srcOrd="1" destOrd="0" presId="urn:microsoft.com/office/officeart/2008/layout/HalfCircleOrganizationChart"/>
    <dgm:cxn modelId="{9EE926EB-F64E-4697-8807-AC7BE07CB574}" type="presParOf" srcId="{C4682F8F-2E03-4569-888F-0D7A9AE5F43F}" destId="{9C14E3C5-28EC-4046-B6BC-18F4CE2E61C9}" srcOrd="2" destOrd="0" presId="urn:microsoft.com/office/officeart/2008/layout/HalfCircleOrganizationChart"/>
    <dgm:cxn modelId="{B3518BEF-F7B9-4165-B1D3-711AB8257823}" type="presParOf" srcId="{092655DF-E3E1-4168-8492-5B92819DC82F}" destId="{087B18AB-9DE6-4A60-8DE8-389CE36DD817}" srcOrd="4" destOrd="0" presId="urn:microsoft.com/office/officeart/2008/layout/HalfCircleOrganizationChart"/>
    <dgm:cxn modelId="{006C858B-F3A4-4F0A-9E39-FFA3E192D98B}" type="presParOf" srcId="{092655DF-E3E1-4168-8492-5B92819DC82F}" destId="{F217B3B2-1D96-48D0-9649-CF6A7D6FA0BC}" srcOrd="5" destOrd="0" presId="urn:microsoft.com/office/officeart/2008/layout/HalfCircleOrganizationChart"/>
    <dgm:cxn modelId="{539FB2C8-5063-4B32-92BF-B58157F47496}" type="presParOf" srcId="{F217B3B2-1D96-48D0-9649-CF6A7D6FA0BC}" destId="{2524EB1B-A81E-4588-97DD-7C88DA67FC3E}" srcOrd="0" destOrd="0" presId="urn:microsoft.com/office/officeart/2008/layout/HalfCircleOrganizationChart"/>
    <dgm:cxn modelId="{A720B09F-86AC-4C16-ACF9-F21A9910807E}" type="presParOf" srcId="{2524EB1B-A81E-4588-97DD-7C88DA67FC3E}" destId="{BBAC3DC7-0E50-42A9-A93C-2C1BA5E52B03}" srcOrd="0" destOrd="0" presId="urn:microsoft.com/office/officeart/2008/layout/HalfCircleOrganizationChart"/>
    <dgm:cxn modelId="{DC1FCBF0-45D7-4975-803A-24FBB3EDD217}" type="presParOf" srcId="{2524EB1B-A81E-4588-97DD-7C88DA67FC3E}" destId="{B1A00FBC-84AA-49C5-A66C-171045A5B609}" srcOrd="1" destOrd="0" presId="urn:microsoft.com/office/officeart/2008/layout/HalfCircleOrganizationChart"/>
    <dgm:cxn modelId="{23A8257D-11D0-471B-B8C7-0EDDA38D6442}" type="presParOf" srcId="{2524EB1B-A81E-4588-97DD-7C88DA67FC3E}" destId="{6D1BB627-626F-4CD2-A75D-B899AB0C58D4}" srcOrd="2" destOrd="0" presId="urn:microsoft.com/office/officeart/2008/layout/HalfCircleOrganizationChart"/>
    <dgm:cxn modelId="{349D9812-2C50-43F6-A6A0-4192BCF5E993}" type="presParOf" srcId="{2524EB1B-A81E-4588-97DD-7C88DA67FC3E}" destId="{208F7AAA-F330-4D79-83B8-3F7543E49E29}" srcOrd="3" destOrd="0" presId="urn:microsoft.com/office/officeart/2008/layout/HalfCircleOrganizationChart"/>
    <dgm:cxn modelId="{D2B3A061-048E-4750-86E3-1C063B1611FC}" type="presParOf" srcId="{F217B3B2-1D96-48D0-9649-CF6A7D6FA0BC}" destId="{36C9EC26-D65C-42F6-A556-DEC3DA132D63}" srcOrd="1" destOrd="0" presId="urn:microsoft.com/office/officeart/2008/layout/HalfCircleOrganizationChart"/>
    <dgm:cxn modelId="{F3154C77-8399-420E-BE51-82DCF2EAAE21}" type="presParOf" srcId="{36C9EC26-D65C-42F6-A556-DEC3DA132D63}" destId="{60835A8E-832E-434C-AAE5-D3AEC9CFA92F}" srcOrd="0" destOrd="0" presId="urn:microsoft.com/office/officeart/2008/layout/HalfCircleOrganizationChart"/>
    <dgm:cxn modelId="{68FB990B-2CDF-465B-A74F-274708DAD29F}" type="presParOf" srcId="{36C9EC26-D65C-42F6-A556-DEC3DA132D63}" destId="{2D15B185-AB87-4219-8858-4649ABD9E907}" srcOrd="1" destOrd="0" presId="urn:microsoft.com/office/officeart/2008/layout/HalfCircleOrganizationChart"/>
    <dgm:cxn modelId="{2EE0B4B4-9BA5-404B-B9F4-85FC6E0140D9}" type="presParOf" srcId="{2D15B185-AB87-4219-8858-4649ABD9E907}" destId="{5E9530C8-1F6F-4503-8558-4C87ABBC5E44}" srcOrd="0" destOrd="0" presId="urn:microsoft.com/office/officeart/2008/layout/HalfCircleOrganizationChart"/>
    <dgm:cxn modelId="{887F7252-CF2B-403F-9B16-B9D8FEC6AEEF}" type="presParOf" srcId="{5E9530C8-1F6F-4503-8558-4C87ABBC5E44}" destId="{ED32C40A-E820-4897-A5A7-7EABA11DA595}" srcOrd="0" destOrd="0" presId="urn:microsoft.com/office/officeart/2008/layout/HalfCircleOrganizationChart"/>
    <dgm:cxn modelId="{968ECF8C-D971-482D-A337-356F53106EA0}" type="presParOf" srcId="{5E9530C8-1F6F-4503-8558-4C87ABBC5E44}" destId="{5E3BDEFF-0758-4FED-9367-84EA8096E9E2}" srcOrd="1" destOrd="0" presId="urn:microsoft.com/office/officeart/2008/layout/HalfCircleOrganizationChart"/>
    <dgm:cxn modelId="{817EADF2-B28A-447B-8080-21F18C934861}" type="presParOf" srcId="{5E9530C8-1F6F-4503-8558-4C87ABBC5E44}" destId="{092B9316-C1B6-4D41-82AF-CBC1DF1C51F2}" srcOrd="2" destOrd="0" presId="urn:microsoft.com/office/officeart/2008/layout/HalfCircleOrganizationChart"/>
    <dgm:cxn modelId="{31110FC7-3C11-4A91-A036-BDA55E4CFC4A}" type="presParOf" srcId="{5E9530C8-1F6F-4503-8558-4C87ABBC5E44}" destId="{695CCEAD-FDF9-4845-93DC-766E51C37D6F}" srcOrd="3" destOrd="0" presId="urn:microsoft.com/office/officeart/2008/layout/HalfCircleOrganizationChart"/>
    <dgm:cxn modelId="{6ABDE45A-B3A6-45FC-92CE-BDFD3FF91876}" type="presParOf" srcId="{2D15B185-AB87-4219-8858-4649ABD9E907}" destId="{E9F99126-F724-43D6-9A55-87780D53344C}" srcOrd="1" destOrd="0" presId="urn:microsoft.com/office/officeart/2008/layout/HalfCircleOrganizationChart"/>
    <dgm:cxn modelId="{D6A3B74C-37C2-4E92-9113-B3B962AD3B42}" type="presParOf" srcId="{E9F99126-F724-43D6-9A55-87780D53344C}" destId="{7C731E7A-8F6E-46E1-91B7-B1E16D9EA16C}" srcOrd="0" destOrd="0" presId="urn:microsoft.com/office/officeart/2008/layout/HalfCircleOrganizationChart"/>
    <dgm:cxn modelId="{33437DBF-F606-4C86-BA34-007FDDE1A484}" type="presParOf" srcId="{E9F99126-F724-43D6-9A55-87780D53344C}" destId="{10398EF3-9674-4463-9D54-B01AAF337E70}" srcOrd="1" destOrd="0" presId="urn:microsoft.com/office/officeart/2008/layout/HalfCircleOrganizationChart"/>
    <dgm:cxn modelId="{923E72DA-FC7B-4852-93A0-C7D888356474}" type="presParOf" srcId="{10398EF3-9674-4463-9D54-B01AAF337E70}" destId="{C612C54E-8E87-49EF-AFB6-EF93C0F5209C}" srcOrd="0" destOrd="0" presId="urn:microsoft.com/office/officeart/2008/layout/HalfCircleOrganizationChart"/>
    <dgm:cxn modelId="{985DDE25-9F23-4DCA-9275-1EA12C9CFBFA}" type="presParOf" srcId="{C612C54E-8E87-49EF-AFB6-EF93C0F5209C}" destId="{8D6E1056-B875-4CA3-B4FE-18EC89D54864}" srcOrd="0" destOrd="0" presId="urn:microsoft.com/office/officeart/2008/layout/HalfCircleOrganizationChart"/>
    <dgm:cxn modelId="{9C2351C4-38EC-45C9-A2AE-33359120D41A}" type="presParOf" srcId="{C612C54E-8E87-49EF-AFB6-EF93C0F5209C}" destId="{419B10C9-0BFB-4421-AA6C-B7B6727AF65E}" srcOrd="1" destOrd="0" presId="urn:microsoft.com/office/officeart/2008/layout/HalfCircleOrganizationChart"/>
    <dgm:cxn modelId="{CEAF3B8F-2B8C-41F3-B442-5D17B94C340B}" type="presParOf" srcId="{C612C54E-8E87-49EF-AFB6-EF93C0F5209C}" destId="{86BB0363-E32A-4EB3-BE06-377A8AE260F1}" srcOrd="2" destOrd="0" presId="urn:microsoft.com/office/officeart/2008/layout/HalfCircleOrganizationChart"/>
    <dgm:cxn modelId="{DAEAF8C7-C295-4069-A707-02663B135B53}" type="presParOf" srcId="{C612C54E-8E87-49EF-AFB6-EF93C0F5209C}" destId="{4056DA89-099B-4A0A-BC79-6FBA4900C196}" srcOrd="3" destOrd="0" presId="urn:microsoft.com/office/officeart/2008/layout/HalfCircleOrganizationChart"/>
    <dgm:cxn modelId="{2F983AE3-3D8B-44D0-9208-2DD7AB758AF8}" type="presParOf" srcId="{10398EF3-9674-4463-9D54-B01AAF337E70}" destId="{5D41B167-8724-4775-9428-967A91DFA934}" srcOrd="1" destOrd="0" presId="urn:microsoft.com/office/officeart/2008/layout/HalfCircleOrganizationChart"/>
    <dgm:cxn modelId="{52F89CAE-507C-4D25-BAA0-A2940A534691}" type="presParOf" srcId="{10398EF3-9674-4463-9D54-B01AAF337E70}" destId="{5BB32BD8-196F-4DB3-AD60-2864726B7D40}" srcOrd="2" destOrd="0" presId="urn:microsoft.com/office/officeart/2008/layout/HalfCircleOrganizationChart"/>
    <dgm:cxn modelId="{E2E89E69-0DF1-4C62-9701-8089535A32AE}" type="presParOf" srcId="{2D15B185-AB87-4219-8858-4649ABD9E907}" destId="{85FFB954-1851-448F-A31A-44A94385AC8A}" srcOrd="2" destOrd="0" presId="urn:microsoft.com/office/officeart/2008/layout/HalfCircleOrganizationChart"/>
    <dgm:cxn modelId="{420A2ACE-9133-4FC9-88A9-778EDAC50282}" type="presParOf" srcId="{F217B3B2-1D96-48D0-9649-CF6A7D6FA0BC}" destId="{C89CCC55-CD84-4925-A577-D01D0DF96BF1}" srcOrd="2" destOrd="0" presId="urn:microsoft.com/office/officeart/2008/layout/HalfCircleOrganizationChart"/>
    <dgm:cxn modelId="{4526149F-7CD4-4687-B2D0-0FFA994A8FF2}" type="presParOf" srcId="{092655DF-E3E1-4168-8492-5B92819DC82F}" destId="{372D8F6B-C47B-4CB5-BEF4-9116BBFD12C7}" srcOrd="6" destOrd="0" presId="urn:microsoft.com/office/officeart/2008/layout/HalfCircleOrganizationChart"/>
    <dgm:cxn modelId="{D68760D4-54DA-4C3A-9C34-14CCBC96BF3B}" type="presParOf" srcId="{092655DF-E3E1-4168-8492-5B92819DC82F}" destId="{D0423DE1-8A93-4594-A028-D46618706A30}" srcOrd="7" destOrd="0" presId="urn:microsoft.com/office/officeart/2008/layout/HalfCircleOrganizationChart"/>
    <dgm:cxn modelId="{8B25FBCB-D390-4E55-9D6C-55248725AD3B}" type="presParOf" srcId="{D0423DE1-8A93-4594-A028-D46618706A30}" destId="{878B6FA8-85E6-400A-8F2B-82F0B4663E37}" srcOrd="0" destOrd="0" presId="urn:microsoft.com/office/officeart/2008/layout/HalfCircleOrganizationChart"/>
    <dgm:cxn modelId="{5B55E57C-1D99-4DE2-B963-C57E371DDE77}" type="presParOf" srcId="{878B6FA8-85E6-400A-8F2B-82F0B4663E37}" destId="{49DA03FC-2E96-4E2E-A637-B3E14BB19E0B}" srcOrd="0" destOrd="0" presId="urn:microsoft.com/office/officeart/2008/layout/HalfCircleOrganizationChart"/>
    <dgm:cxn modelId="{C607760B-1C63-4B84-97E3-71E0EDF2B343}" type="presParOf" srcId="{878B6FA8-85E6-400A-8F2B-82F0B4663E37}" destId="{16EC8938-B5D1-4553-A62B-E1855AD45BDC}" srcOrd="1" destOrd="0" presId="urn:microsoft.com/office/officeart/2008/layout/HalfCircleOrganizationChart"/>
    <dgm:cxn modelId="{23EA57BB-F5FA-4B58-8758-E6A67303E0F6}" type="presParOf" srcId="{878B6FA8-85E6-400A-8F2B-82F0B4663E37}" destId="{4C3B14E3-BE95-4060-B464-980E390036AC}" srcOrd="2" destOrd="0" presId="urn:microsoft.com/office/officeart/2008/layout/HalfCircleOrganizationChart"/>
    <dgm:cxn modelId="{2A494E1B-750B-482C-9C22-DFE026DA2170}" type="presParOf" srcId="{878B6FA8-85E6-400A-8F2B-82F0B4663E37}" destId="{40C529A6-26FA-407D-A101-F17DF8FA3188}" srcOrd="3" destOrd="0" presId="urn:microsoft.com/office/officeart/2008/layout/HalfCircleOrganizationChart"/>
    <dgm:cxn modelId="{906ED0A9-3096-40AD-925D-2E7BAF364996}" type="presParOf" srcId="{D0423DE1-8A93-4594-A028-D46618706A30}" destId="{06713F92-DD22-48AA-B003-A5A2A6F3D2B0}" srcOrd="1" destOrd="0" presId="urn:microsoft.com/office/officeart/2008/layout/HalfCircleOrganizationChart"/>
    <dgm:cxn modelId="{EBB0282B-9EC1-4A39-9FD6-D856EC4CBDBA}" type="presParOf" srcId="{06713F92-DD22-48AA-B003-A5A2A6F3D2B0}" destId="{07515971-C9B6-4B5A-85D8-E60D9C3BFD0C}" srcOrd="0" destOrd="0" presId="urn:microsoft.com/office/officeart/2008/layout/HalfCircleOrganizationChart"/>
    <dgm:cxn modelId="{FF46A3DA-C044-4842-A207-D226CA43B9E5}" type="presParOf" srcId="{06713F92-DD22-48AA-B003-A5A2A6F3D2B0}" destId="{D801AFA5-4A6A-4867-B20B-5219664C88BE}" srcOrd="1" destOrd="0" presId="urn:microsoft.com/office/officeart/2008/layout/HalfCircleOrganizationChart"/>
    <dgm:cxn modelId="{257C98AB-77DB-4154-B599-F41FC989944A}" type="presParOf" srcId="{D801AFA5-4A6A-4867-B20B-5219664C88BE}" destId="{A255B4BE-DC19-4419-9170-1460949B579E}" srcOrd="0" destOrd="0" presId="urn:microsoft.com/office/officeart/2008/layout/HalfCircleOrganizationChart"/>
    <dgm:cxn modelId="{C1BB06DD-2F43-4506-8CBA-10285E4E1175}" type="presParOf" srcId="{A255B4BE-DC19-4419-9170-1460949B579E}" destId="{A269EB07-D24C-42AA-83C2-BAE715E3BFD9}" srcOrd="0" destOrd="0" presId="urn:microsoft.com/office/officeart/2008/layout/HalfCircleOrganizationChart"/>
    <dgm:cxn modelId="{EF0320EB-5117-4D6C-B697-058CDFCE167F}" type="presParOf" srcId="{A255B4BE-DC19-4419-9170-1460949B579E}" destId="{CF01B877-AEE9-4EF2-AE04-CA21948105C8}" srcOrd="1" destOrd="0" presId="urn:microsoft.com/office/officeart/2008/layout/HalfCircleOrganizationChart"/>
    <dgm:cxn modelId="{A04ABF38-B603-4FC3-A59E-847DC911F642}" type="presParOf" srcId="{A255B4BE-DC19-4419-9170-1460949B579E}" destId="{5C347010-2C21-4538-A03D-E33C9C427FFE}" srcOrd="2" destOrd="0" presId="urn:microsoft.com/office/officeart/2008/layout/HalfCircleOrganizationChart"/>
    <dgm:cxn modelId="{09B48707-3794-451C-B9E2-7B786D4425D9}" type="presParOf" srcId="{A255B4BE-DC19-4419-9170-1460949B579E}" destId="{380FF1F2-CDC8-4481-9EDC-0CCFBD3401BA}" srcOrd="3" destOrd="0" presId="urn:microsoft.com/office/officeart/2008/layout/HalfCircleOrganizationChart"/>
    <dgm:cxn modelId="{AB948E29-351A-420C-A4B7-B24CB4C5AFEF}" type="presParOf" srcId="{D801AFA5-4A6A-4867-B20B-5219664C88BE}" destId="{45F46BDE-4F75-4801-980A-9545D45454BD}" srcOrd="1" destOrd="0" presId="urn:microsoft.com/office/officeart/2008/layout/HalfCircleOrganizationChart"/>
    <dgm:cxn modelId="{80DD9DE2-6B6B-4FA4-ACEF-84ECBE7E79A6}" type="presParOf" srcId="{D801AFA5-4A6A-4867-B20B-5219664C88BE}" destId="{69344735-75F7-4857-808F-D73153C2322C}" srcOrd="2" destOrd="0" presId="urn:microsoft.com/office/officeart/2008/layout/HalfCircleOrganizationChart"/>
    <dgm:cxn modelId="{836DCCC4-EA3F-441E-A773-E884A11BAD32}" type="presParOf" srcId="{06713F92-DD22-48AA-B003-A5A2A6F3D2B0}" destId="{58E99159-6AF2-4BD3-AD78-0B5E88DB3AFA}" srcOrd="2" destOrd="0" presId="urn:microsoft.com/office/officeart/2008/layout/HalfCircleOrganizationChart"/>
    <dgm:cxn modelId="{DF8DF50F-96B8-4BB7-90A5-9771DF41CFF3}" type="presParOf" srcId="{06713F92-DD22-48AA-B003-A5A2A6F3D2B0}" destId="{4FC266E7-CE84-404A-847E-44646716FF5B}" srcOrd="3" destOrd="0" presId="urn:microsoft.com/office/officeart/2008/layout/HalfCircleOrganizationChart"/>
    <dgm:cxn modelId="{561ABC88-F1BB-48B3-8F0C-86DBE7572F5A}" type="presParOf" srcId="{4FC266E7-CE84-404A-847E-44646716FF5B}" destId="{467D7ADB-55D4-4013-B76A-4D03F18BE584}" srcOrd="0" destOrd="0" presId="urn:microsoft.com/office/officeart/2008/layout/HalfCircleOrganizationChart"/>
    <dgm:cxn modelId="{8987E00D-4CAC-4965-85AC-E4593173D359}" type="presParOf" srcId="{467D7ADB-55D4-4013-B76A-4D03F18BE584}" destId="{80A983F2-C8FA-4095-A295-F4F79B79F46A}" srcOrd="0" destOrd="0" presId="urn:microsoft.com/office/officeart/2008/layout/HalfCircleOrganizationChart"/>
    <dgm:cxn modelId="{D50DC143-486B-45B6-9DFE-EE911A4FBC63}" type="presParOf" srcId="{467D7ADB-55D4-4013-B76A-4D03F18BE584}" destId="{065C1F02-0E9B-4F30-B20A-04C117434889}" srcOrd="1" destOrd="0" presId="urn:microsoft.com/office/officeart/2008/layout/HalfCircleOrganizationChart"/>
    <dgm:cxn modelId="{77B18753-7208-4140-925D-EF2FB17A6B94}" type="presParOf" srcId="{467D7ADB-55D4-4013-B76A-4D03F18BE584}" destId="{95F362FF-5915-4157-A78F-76DD2D6C9278}" srcOrd="2" destOrd="0" presId="urn:microsoft.com/office/officeart/2008/layout/HalfCircleOrganizationChart"/>
    <dgm:cxn modelId="{ED8D5748-A1C2-45AE-BEFC-430D9B98C408}" type="presParOf" srcId="{467D7ADB-55D4-4013-B76A-4D03F18BE584}" destId="{2ECCA8D0-CCE8-4274-BF29-C82E1349B647}" srcOrd="3" destOrd="0" presId="urn:microsoft.com/office/officeart/2008/layout/HalfCircleOrganizationChart"/>
    <dgm:cxn modelId="{5D287BEF-114D-4F71-B6DD-91696986D3E3}" type="presParOf" srcId="{4FC266E7-CE84-404A-847E-44646716FF5B}" destId="{AC005761-AD2D-4977-BB18-9C481A61549D}" srcOrd="1" destOrd="0" presId="urn:microsoft.com/office/officeart/2008/layout/HalfCircleOrganizationChart"/>
    <dgm:cxn modelId="{4AD3D2C3-83F0-4B16-8168-39687A19EBAC}" type="presParOf" srcId="{4FC266E7-CE84-404A-847E-44646716FF5B}" destId="{D49F6904-1378-4A31-A395-03FD964461A6}" srcOrd="2" destOrd="0" presId="urn:microsoft.com/office/officeart/2008/layout/HalfCircleOrganizationChart"/>
    <dgm:cxn modelId="{9276D389-ACD9-4E8C-B4E3-EAD59DACF4AC}" type="presParOf" srcId="{D0423DE1-8A93-4594-A028-D46618706A30}" destId="{FF2C0626-93FB-4EEC-8865-F6BAFD7502AD}" srcOrd="2" destOrd="0" presId="urn:microsoft.com/office/officeart/2008/layout/HalfCircleOrganizationChart"/>
    <dgm:cxn modelId="{91AFAE6F-0D6C-4BFA-AB09-53B53EC44DFD}" type="presParOf" srcId="{092655DF-E3E1-4168-8492-5B92819DC82F}" destId="{4832CDD1-7054-4622-AD3C-AA1FE8B53BD0}" srcOrd="8" destOrd="0" presId="urn:microsoft.com/office/officeart/2008/layout/HalfCircleOrganizationChart"/>
    <dgm:cxn modelId="{9A448618-6CC1-446D-9EE0-B02305FFF0AC}" type="presParOf" srcId="{092655DF-E3E1-4168-8492-5B92819DC82F}" destId="{6D329F0F-B803-4172-8F14-B958C0D3B244}" srcOrd="9" destOrd="0" presId="urn:microsoft.com/office/officeart/2008/layout/HalfCircleOrganizationChart"/>
    <dgm:cxn modelId="{6955FB93-817B-4A4E-8BB8-17E4125BD39F}" type="presParOf" srcId="{6D329F0F-B803-4172-8F14-B958C0D3B244}" destId="{F0C459EB-95EB-46A2-9A1A-A7792544E569}" srcOrd="0" destOrd="0" presId="urn:microsoft.com/office/officeart/2008/layout/HalfCircleOrganizationChart"/>
    <dgm:cxn modelId="{FE7B16EC-1D01-4517-9AB8-59D4230BDFCF}" type="presParOf" srcId="{F0C459EB-95EB-46A2-9A1A-A7792544E569}" destId="{62F1D2DB-4ED9-4CE2-86B1-785A0410CFF8}" srcOrd="0" destOrd="0" presId="urn:microsoft.com/office/officeart/2008/layout/HalfCircleOrganizationChart"/>
    <dgm:cxn modelId="{01C9D502-7313-4158-BB5C-28348F9B458A}" type="presParOf" srcId="{F0C459EB-95EB-46A2-9A1A-A7792544E569}" destId="{154F5485-44CC-4987-A675-817B4EE8D1E9}" srcOrd="1" destOrd="0" presId="urn:microsoft.com/office/officeart/2008/layout/HalfCircleOrganizationChart"/>
    <dgm:cxn modelId="{49FBA834-4B83-4DFD-97C4-F36371D329BD}" type="presParOf" srcId="{F0C459EB-95EB-46A2-9A1A-A7792544E569}" destId="{91BAC110-5281-4BED-894B-9ABBA9D6D2AD}" srcOrd="2" destOrd="0" presId="urn:microsoft.com/office/officeart/2008/layout/HalfCircleOrganizationChart"/>
    <dgm:cxn modelId="{6E76B198-B7E6-4F6E-8B0E-BDAE98A7F55C}" type="presParOf" srcId="{F0C459EB-95EB-46A2-9A1A-A7792544E569}" destId="{0B66DFF8-4589-45C7-8EAD-F73482D16F4A}" srcOrd="3" destOrd="0" presId="urn:microsoft.com/office/officeart/2008/layout/HalfCircleOrganizationChart"/>
    <dgm:cxn modelId="{BBA0D8D8-2D83-4D9A-A5AB-C4FC549989C7}" type="presParOf" srcId="{6D329F0F-B803-4172-8F14-B958C0D3B244}" destId="{726AB187-94F0-44CB-95DA-9CDEBD71A97D}" srcOrd="1" destOrd="0" presId="urn:microsoft.com/office/officeart/2008/layout/HalfCircleOrganizationChart"/>
    <dgm:cxn modelId="{CB9DBFBB-3644-4CE8-A936-69CFB4138188}" type="presParOf" srcId="{6D329F0F-B803-4172-8F14-B958C0D3B244}" destId="{F5F1A2C6-E9E0-43D2-80B0-1163ACE3D93D}" srcOrd="2" destOrd="0" presId="urn:microsoft.com/office/officeart/2008/layout/HalfCircleOrganizationChart"/>
    <dgm:cxn modelId="{8FA19927-3AD3-455D-A963-0EBCB3013821}" type="presParOf" srcId="{092655DF-E3E1-4168-8492-5B92819DC82F}" destId="{DEADF7DC-A315-4B40-8024-E4418EED31F8}" srcOrd="10" destOrd="0" presId="urn:microsoft.com/office/officeart/2008/layout/HalfCircleOrganizationChart"/>
    <dgm:cxn modelId="{87E0F34C-B9C0-4B9C-A393-6A93146D7EDD}" type="presParOf" srcId="{092655DF-E3E1-4168-8492-5B92819DC82F}" destId="{25B8A6F4-4782-4901-9B2C-2D04528069E7}" srcOrd="11" destOrd="0" presId="urn:microsoft.com/office/officeart/2008/layout/HalfCircleOrganizationChart"/>
    <dgm:cxn modelId="{C7963181-E8FA-4EC3-BB33-A5F85D36FDD6}" type="presParOf" srcId="{25B8A6F4-4782-4901-9B2C-2D04528069E7}" destId="{4A98D09A-7EF0-4EE2-B9AE-BCD1010E4672}" srcOrd="0" destOrd="0" presId="urn:microsoft.com/office/officeart/2008/layout/HalfCircleOrganizationChart"/>
    <dgm:cxn modelId="{C22582D6-5F5A-459B-A8F9-570155EBC918}" type="presParOf" srcId="{4A98D09A-7EF0-4EE2-B9AE-BCD1010E4672}" destId="{3F1683B7-C968-4578-94CB-82AF2540E870}" srcOrd="0" destOrd="0" presId="urn:microsoft.com/office/officeart/2008/layout/HalfCircleOrganizationChart"/>
    <dgm:cxn modelId="{7C4010CA-8A9A-4F84-8E28-8FA4C2461725}" type="presParOf" srcId="{4A98D09A-7EF0-4EE2-B9AE-BCD1010E4672}" destId="{F8C41F8D-F049-4C9A-8081-A996524C2A84}" srcOrd="1" destOrd="0" presId="urn:microsoft.com/office/officeart/2008/layout/HalfCircleOrganizationChart"/>
    <dgm:cxn modelId="{B8B72B51-0AB5-44F0-BED4-236E85B9C8BB}" type="presParOf" srcId="{4A98D09A-7EF0-4EE2-B9AE-BCD1010E4672}" destId="{53EDA904-F255-41BE-B348-27C7BBD5E0D8}" srcOrd="2" destOrd="0" presId="urn:microsoft.com/office/officeart/2008/layout/HalfCircleOrganizationChart"/>
    <dgm:cxn modelId="{63750443-E683-4843-94F5-7579FA4CB772}" type="presParOf" srcId="{4A98D09A-7EF0-4EE2-B9AE-BCD1010E4672}" destId="{3B490089-E704-4D1C-8092-6BFA1746CF9B}" srcOrd="3" destOrd="0" presId="urn:microsoft.com/office/officeart/2008/layout/HalfCircleOrganizationChart"/>
    <dgm:cxn modelId="{E3CB544E-928C-4DD1-A679-ABA69E2B3CA0}" type="presParOf" srcId="{25B8A6F4-4782-4901-9B2C-2D04528069E7}" destId="{B01AFFDB-477A-4631-B2C0-62CDDE299E42}" srcOrd="1" destOrd="0" presId="urn:microsoft.com/office/officeart/2008/layout/HalfCircleOrganizationChart"/>
    <dgm:cxn modelId="{6467A1B1-53FD-43DF-B6A0-54DCC2C089D3}" type="presParOf" srcId="{25B8A6F4-4782-4901-9B2C-2D04528069E7}" destId="{5372C93B-EB02-4F32-82D5-16A182E6B0C3}" srcOrd="2" destOrd="0" presId="urn:microsoft.com/office/officeart/2008/layout/HalfCircleOrganizationChart"/>
    <dgm:cxn modelId="{968FE91C-D7B6-4CF1-AE31-676D357874F0}" type="presParOf" srcId="{32A5267B-DBFB-42DE-A1B1-077C866304B3}" destId="{AD4B1F3D-0312-46A9-9942-956F9C45761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90005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415171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189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48848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41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693345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383943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8943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74209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45869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58653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77C2CE-F21A-4EB4-B1A9-A4C61C429167}" type="datetimeFigureOut">
              <a:rPr lang="fr-FR" smtClean="0"/>
              <a:t>24/05/2016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67235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877C2CE-F21A-4EB4-B1A9-A4C61C429167}" type="datetimeFigureOut">
              <a:rPr lang="fr-FR" smtClean="0"/>
              <a:t>24/05/2016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7472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7C2CE-F21A-4EB4-B1A9-A4C61C429167}" type="datetimeFigureOut">
              <a:rPr lang="fr-FR" smtClean="0"/>
              <a:t>24/05/2016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53233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65240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84817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77C2CE-F21A-4EB4-B1A9-A4C61C429167}" type="datetimeFigureOut">
              <a:rPr lang="fr-FR" smtClean="0"/>
              <a:t>24/05/2016</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ED98A-EAE7-4220-8F9C-F89915817CE0}" type="slidenum">
              <a:rPr lang="fr-FR" smtClean="0"/>
              <a:t>‹N°›</a:t>
            </a:fld>
            <a:endParaRPr lang="fr-FR"/>
          </a:p>
        </p:txBody>
      </p:sp>
    </p:spTree>
    <p:extLst>
      <p:ext uri="{BB962C8B-B14F-4D97-AF65-F5344CB8AC3E}">
        <p14:creationId xmlns:p14="http://schemas.microsoft.com/office/powerpoint/2010/main" val="319766351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a:t>PPE 2 -Fournitures de bureau</a:t>
            </a:r>
          </a:p>
        </p:txBody>
      </p:sp>
      <p:sp>
        <p:nvSpPr>
          <p:cNvPr id="3" name="Sous-titre 2"/>
          <p:cNvSpPr>
            <a:spLocks noGrp="1"/>
          </p:cNvSpPr>
          <p:nvPr>
            <p:ph type="subTitle" idx="1"/>
          </p:nvPr>
        </p:nvSpPr>
        <p:spPr>
          <a:xfrm>
            <a:off x="965891" y="5761101"/>
            <a:ext cx="7766936" cy="1096899"/>
          </a:xfrm>
        </p:spPr>
        <p:txBody>
          <a:bodyPr>
            <a:normAutofit/>
          </a:bodyPr>
          <a:lstStyle/>
          <a:p>
            <a:r>
              <a:rPr lang="fr-FR" dirty="0"/>
              <a:t>Derouiche Mathieu, Dzemovski Edwin, Dubois Julien, Le Bon Valentin</a:t>
            </a:r>
          </a:p>
          <a:p>
            <a:endParaRPr lang="fr-FR" dirty="0"/>
          </a:p>
          <a:p>
            <a:endParaRPr lang="fr-FR" dirty="0"/>
          </a:p>
        </p:txBody>
      </p:sp>
    </p:spTree>
    <p:extLst>
      <p:ext uri="{BB962C8B-B14F-4D97-AF65-F5344CB8AC3E}">
        <p14:creationId xmlns:p14="http://schemas.microsoft.com/office/powerpoint/2010/main" val="267946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02" y="1306286"/>
            <a:ext cx="8596312" cy="4331733"/>
          </a:xfr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46280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15615"/>
            <a:ext cx="8596312" cy="4282751"/>
          </a:xfr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0629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34400"/>
            <a:ext cx="8596312" cy="4119349"/>
          </a:xfr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252830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Site map</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91697961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414096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Logiciels utilisées</a:t>
            </a:r>
          </a:p>
        </p:txBody>
      </p:sp>
      <p:sp>
        <p:nvSpPr>
          <p:cNvPr id="3" name="Espace réservé du contenu 2"/>
          <p:cNvSpPr>
            <a:spLocks noGrp="1"/>
          </p:cNvSpPr>
          <p:nvPr>
            <p:ph idx="1"/>
          </p:nvPr>
        </p:nvSpPr>
        <p:spPr/>
        <p:txBody>
          <a:bodyPr>
            <a:normAutofit/>
          </a:bodyPr>
          <a:lstStyle/>
          <a:p>
            <a:r>
              <a:rPr lang="fr-FR" dirty="0"/>
              <a:t>Bracket</a:t>
            </a:r>
          </a:p>
          <a:p>
            <a:endParaRPr lang="fr-FR" dirty="0"/>
          </a:p>
          <a:p>
            <a:r>
              <a:rPr lang="fr-FR" dirty="0"/>
              <a:t>Myphpadmin</a:t>
            </a:r>
          </a:p>
          <a:p>
            <a:endParaRPr lang="fr-FR" dirty="0"/>
          </a:p>
          <a:p>
            <a:r>
              <a:rPr lang="fr-FR" dirty="0"/>
              <a:t>Wamp</a:t>
            </a:r>
          </a:p>
          <a:p>
            <a:pPr marL="0" indent="0">
              <a:buNone/>
            </a:pPr>
            <a:endParaRPr lang="fr-FR" dirty="0"/>
          </a:p>
          <a:p>
            <a:r>
              <a:rPr lang="fr-FR" dirty="0"/>
              <a:t>Analyse SI </a:t>
            </a:r>
          </a:p>
          <a:p>
            <a:endParaRPr lang="fr-FR" dirty="0"/>
          </a:p>
          <a:p>
            <a:r>
              <a:rPr lang="fr-FR" dirty="0"/>
              <a:t>Google Chrome / Firefox</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pic>
        <p:nvPicPr>
          <p:cNvPr id="5" name="Image 4" descr="Description Adobe Brackets v0.0.x 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7235" y="1930400"/>
            <a:ext cx="626188" cy="626188"/>
          </a:xfrm>
          <a:prstGeom prst="rect">
            <a:avLst/>
          </a:prstGeom>
        </p:spPr>
      </p:pic>
      <p:pic>
        <p:nvPicPr>
          <p:cNvPr id="7" name="Image 6" descr="File:Google Chrome icon (2011).svg - Wikipedia, the free encyclo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7235" y="5168122"/>
            <a:ext cx="622287" cy="622287"/>
          </a:xfrm>
          <a:prstGeom prst="rect">
            <a:avLst/>
          </a:prstGeom>
        </p:spPr>
      </p:pic>
      <p:pic>
        <p:nvPicPr>
          <p:cNvPr id="8" name="Image 7" descr="File:WampServer-logo.pn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3134" y="3565325"/>
            <a:ext cx="626388" cy="624126"/>
          </a:xfrm>
          <a:prstGeom prst="rect">
            <a:avLst/>
          </a:prstGeom>
        </p:spPr>
      </p:pic>
    </p:spTree>
    <p:extLst>
      <p:ext uri="{BB962C8B-B14F-4D97-AF65-F5344CB8AC3E}">
        <p14:creationId xmlns:p14="http://schemas.microsoft.com/office/powerpoint/2010/main" val="393158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lstStyle/>
          <a:p>
            <a:r>
              <a:rPr lang="fr-FR" dirty="0"/>
              <a:t>Pour conclure, l’ensemble de ce projet nous a permis d’apprendre le php, d’approfondir nos connaissance en front end ainsi que de toucher a de la base donnée.</a:t>
            </a:r>
          </a:p>
          <a:p>
            <a:r>
              <a:rPr lang="fr-FR" dirty="0"/>
              <a:t>Grace à ce projet, nous avons pu apprendre et constater la complexité de la mise en place d’un projet en y incluant tous les éléments nécessaires (partie technologique).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98387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p:txBody>
          <a:bodyPr/>
          <a:lstStyle/>
          <a:p>
            <a:r>
              <a:rPr lang="fr-FR" dirty="0"/>
              <a:t>Présentation</a:t>
            </a:r>
          </a:p>
          <a:p>
            <a:r>
              <a:rPr lang="fr-FR" dirty="0"/>
              <a:t>Objectif</a:t>
            </a:r>
          </a:p>
          <a:p>
            <a:r>
              <a:rPr lang="fr-FR" dirty="0"/>
              <a:t>Répartition des taches</a:t>
            </a:r>
          </a:p>
          <a:p>
            <a:r>
              <a:rPr lang="fr-FR" dirty="0"/>
              <a:t>Cahier des charges</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19741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lstStyle/>
          <a:p>
            <a:r>
              <a:rPr lang="fr-FR" dirty="0"/>
              <a:t>La Maison des Ligues a pour vocation la gestion des structures sportives et en particulier des ligues sportives. Vous devez fournir un site pour la gestion de fourniture de bureau pour l’ensemble des ligues sportives. Dans le cadre du développement éducatif lié au sport dans la région Lorraine, le Conseil Régional et votre structure ont décidé de développer des services.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83683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a:t>
            </a:r>
          </a:p>
        </p:txBody>
      </p:sp>
      <p:sp>
        <p:nvSpPr>
          <p:cNvPr id="3" name="Espace réservé du contenu 2"/>
          <p:cNvSpPr>
            <a:spLocks noGrp="1"/>
          </p:cNvSpPr>
          <p:nvPr>
            <p:ph idx="1"/>
          </p:nvPr>
        </p:nvSpPr>
        <p:spPr/>
        <p:txBody>
          <a:bodyPr/>
          <a:lstStyle/>
          <a:p>
            <a:r>
              <a:rPr lang="fr-FR" dirty="0"/>
              <a:t>Nous réaliserons un système de gestion de fournitures de bureau. Il y a la liste des produits, les stocks, une fiche de description pour chaque produit.</a:t>
            </a:r>
          </a:p>
          <a:p>
            <a:r>
              <a:rPr lang="fr-FR" dirty="0"/>
              <a:t> Il sera possible d’ajouter les produits dans un panier avant de passer la commande. Il faudra obligatoirement un login personnel pour pouvoir accéder au catalogue et commander,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50450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Répartition des taches</a:t>
            </a:r>
          </a:p>
        </p:txBody>
      </p:sp>
      <p:sp>
        <p:nvSpPr>
          <p:cNvPr id="3" name="Espace réservé du contenu 2"/>
          <p:cNvSpPr>
            <a:spLocks noGrp="1"/>
          </p:cNvSpPr>
          <p:nvPr>
            <p:ph idx="1"/>
          </p:nvPr>
        </p:nvSpPr>
        <p:spPr/>
        <p:txBody>
          <a:bodyPr/>
          <a:lstStyle/>
          <a:p>
            <a:r>
              <a:rPr lang="fr-FR" dirty="0"/>
              <a:t>Mathieu : Front end, design et création du site (html, </a:t>
            </a:r>
            <a:r>
              <a:rPr lang="fr-FR" dirty="0" err="1" smtClean="0"/>
              <a:t>css</a:t>
            </a:r>
            <a:r>
              <a:rPr lang="fr-FR" dirty="0" smtClean="0"/>
              <a:t>)</a:t>
            </a:r>
            <a:endParaRPr lang="fr-FR" dirty="0"/>
          </a:p>
          <a:p>
            <a:r>
              <a:rPr lang="fr-FR" dirty="0"/>
              <a:t>Edwin : Back end / Front, relier la base de donnée au site (</a:t>
            </a:r>
            <a:r>
              <a:rPr lang="fr-FR" dirty="0" smtClean="0"/>
              <a:t>html, </a:t>
            </a:r>
            <a:r>
              <a:rPr lang="fr-FR" dirty="0" err="1" smtClean="0"/>
              <a:t>css</a:t>
            </a:r>
            <a:r>
              <a:rPr lang="fr-FR" dirty="0" smtClean="0"/>
              <a:t>, PHP)</a:t>
            </a:r>
            <a:endParaRPr lang="fr-FR" dirty="0"/>
          </a:p>
          <a:p>
            <a:r>
              <a:rPr lang="fr-FR" dirty="0"/>
              <a:t>Julien: Back end, login + </a:t>
            </a:r>
            <a:r>
              <a:rPr lang="fr-FR" dirty="0" smtClean="0"/>
              <a:t>panier (PHP)</a:t>
            </a:r>
            <a:endParaRPr lang="fr-FR" dirty="0"/>
          </a:p>
          <a:p>
            <a:r>
              <a:rPr lang="fr-FR" dirty="0"/>
              <a:t>Valentin : Back end, créer la base de donnée (my php admin, MCD, MLD)</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86937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a:t>
            </a:r>
          </a:p>
        </p:txBody>
      </p:sp>
      <p:sp>
        <p:nvSpPr>
          <p:cNvPr id="3" name="Espace réservé du contenu 2"/>
          <p:cNvSpPr>
            <a:spLocks noGrp="1"/>
          </p:cNvSpPr>
          <p:nvPr>
            <p:ph idx="1"/>
          </p:nvPr>
        </p:nvSpPr>
        <p:spPr/>
        <p:txBody>
          <a:bodyPr/>
          <a:lstStyle/>
          <a:p>
            <a:r>
              <a:rPr lang="fr-FR" dirty="0"/>
              <a:t>Création d’un site de fourniture</a:t>
            </a:r>
          </a:p>
          <a:p>
            <a:r>
              <a:rPr lang="fr-FR" dirty="0"/>
              <a:t>Gestion d’utilisateur </a:t>
            </a:r>
          </a:p>
          <a:p>
            <a:r>
              <a:rPr lang="fr-FR" dirty="0"/>
              <a:t>Gestion du panier</a:t>
            </a:r>
          </a:p>
          <a:p>
            <a:r>
              <a:rPr lang="fr-FR" dirty="0"/>
              <a:t>Gestion des commandes</a:t>
            </a:r>
          </a:p>
          <a:p>
            <a:r>
              <a:rPr lang="fr-FR" dirty="0"/>
              <a:t>Gestion des stocks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48034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Contraintes</a:t>
            </a:r>
          </a:p>
        </p:txBody>
      </p:sp>
      <p:sp>
        <p:nvSpPr>
          <p:cNvPr id="3" name="Espace réservé du contenu 2"/>
          <p:cNvSpPr>
            <a:spLocks noGrp="1"/>
          </p:cNvSpPr>
          <p:nvPr>
            <p:ph idx="1"/>
          </p:nvPr>
        </p:nvSpPr>
        <p:spPr/>
        <p:txBody>
          <a:bodyPr/>
          <a:lstStyle/>
          <a:p>
            <a:r>
              <a:rPr lang="fr-FR" dirty="0"/>
              <a:t>L’absence remarqué de cours de </a:t>
            </a:r>
            <a:r>
              <a:rPr lang="fr-FR" dirty="0" err="1"/>
              <a:t>php</a:t>
            </a:r>
            <a:r>
              <a:rPr lang="fr-FR" dirty="0"/>
              <a:t> </a:t>
            </a:r>
            <a:endParaRPr lang="fr-FR" dirty="0" smtClean="0"/>
          </a:p>
          <a:p>
            <a:r>
              <a:rPr lang="fr-FR" dirty="0" smtClean="0"/>
              <a:t>Absence de cours en Base de donnée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1877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Proposition</a:t>
            </a: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691" y="2160588"/>
            <a:ext cx="7750655" cy="3881437"/>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62731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274375"/>
            <a:ext cx="8596312" cy="42394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08983474"/>
      </p:ext>
    </p:extLst>
  </p:cSld>
  <p:clrMapOvr>
    <a:masterClrMapping/>
  </p:clrMapOvr>
</p:sld>
</file>

<file path=ppt/theme/theme1.xml><?xml version="1.0" encoding="utf-8"?>
<a:theme xmlns:a="http://schemas.openxmlformats.org/drawingml/2006/main" name="Facet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346</Words>
  <Application>Microsoft Office PowerPoint</Application>
  <PresentationFormat>Grand écran</PresentationFormat>
  <Paragraphs>52</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Trebuchet MS</vt:lpstr>
      <vt:lpstr>Wingdings 3</vt:lpstr>
      <vt:lpstr>Facette</vt:lpstr>
      <vt:lpstr>PPE 2 -Fournitures de bureau</vt:lpstr>
      <vt:lpstr>Sommaire:</vt:lpstr>
      <vt:lpstr>Présentation</vt:lpstr>
      <vt:lpstr>Objectif</vt:lpstr>
      <vt:lpstr>Répartition des taches</vt:lpstr>
      <vt:lpstr>Fonctionnalité</vt:lpstr>
      <vt:lpstr>Contraintes</vt:lpstr>
      <vt:lpstr>Proposition</vt:lpstr>
      <vt:lpstr>Présentation PowerPoint</vt:lpstr>
      <vt:lpstr>Présentation PowerPoint</vt:lpstr>
      <vt:lpstr>Présentation PowerPoint</vt:lpstr>
      <vt:lpstr>Présentation PowerPoint</vt:lpstr>
      <vt:lpstr>Site map</vt:lpstr>
      <vt:lpstr>Logiciels utilisées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PPE</dc:title>
  <dc:creator>DEROUICHE Mathieu</dc:creator>
  <cp:lastModifiedBy>Valentin Le Bon</cp:lastModifiedBy>
  <cp:revision>14</cp:revision>
  <dcterms:created xsi:type="dcterms:W3CDTF">2016-05-24T15:46:46Z</dcterms:created>
  <dcterms:modified xsi:type="dcterms:W3CDTF">2016-05-24T20:59:08Z</dcterms:modified>
</cp:coreProperties>
</file>