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7" r:id="rId6"/>
    <p:sldId id="263" r:id="rId7"/>
    <p:sldId id="258" r:id="rId8"/>
    <p:sldId id="268" r:id="rId9"/>
    <p:sldId id="264" r:id="rId10"/>
    <p:sldId id="257" r:id="rId11"/>
    <p:sldId id="269" r:id="rId12"/>
    <p:sldId id="270" r:id="rId13"/>
    <p:sldId id="260" r:id="rId14"/>
    <p:sldId id="272" r:id="rId15"/>
    <p:sldId id="271" r:id="rId16"/>
    <p:sldId id="261" r:id="rId17"/>
    <p:sldId id="273" r:id="rId18"/>
    <p:sldId id="266" r:id="rId19"/>
    <p:sldId id="262" r:id="rId20"/>
    <p:sldId id="27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4639C-0B68-570A-BD6C-DD2863395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9ACF25-027F-959D-9C2B-A59730975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AD4E7D-8977-42B8-BC04-67ABD4FF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4560-3159-4745-9F5E-947A41060E2A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23506B-D703-1288-4EAE-57507F8D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41CA0F-20F7-8F7F-F289-C2DB4563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C31A-EA06-4AC2-AE24-95C2A12AE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6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AC662-221A-B99C-1E3B-DA4CE52E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F00941-A09F-5DEB-273E-72E0A109E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8B564-CFBB-54D6-D2B5-3DE2766D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4560-3159-4745-9F5E-947A41060E2A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884544-FC82-B572-5EA7-14DACC19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F95130-9334-065C-DF7B-EDC22597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C31A-EA06-4AC2-AE24-95C2A12AE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2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CB94787-4FEE-C4C0-836D-57E528CA3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9BB256-D508-9536-07A0-682FD442D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69C272-D55C-1EA2-0402-C613DBE1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4560-3159-4745-9F5E-947A41060E2A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792064-7118-858D-BAFA-92BF8399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B20E9A-C7F2-7CA9-75D7-527B9CD0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C31A-EA06-4AC2-AE24-95C2A12AE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2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C583-3B15-CDB1-31BC-51B8BE0D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99F03-E26D-855D-F3E3-F6FF75539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B46E16-D158-E275-CA9E-0FC5E2C3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4560-3159-4745-9F5E-947A41060E2A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8FC687-E967-2EA5-BF3C-74E624C5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9F267D-3AD0-F3F8-5915-B3EC4004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C31A-EA06-4AC2-AE24-95C2A12AE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6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C82B9-5CE1-D4EE-6A81-35B9808B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AD0178-E076-2627-977F-2A414B47B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5CB3D9-FBCC-2B5A-63C3-6D646C50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4560-3159-4745-9F5E-947A41060E2A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D4FF40-9710-0ACE-278A-FDB1B401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80D314-B824-2AE0-B541-DAEAD7B3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C31A-EA06-4AC2-AE24-95C2A12AE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AA939-571C-550C-3C92-B21B5599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DFB51E-59D9-6E44-DE8F-0A5E248F6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06A699-76F0-D353-E5EB-C46D90969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8D8C0D-B056-5420-3E94-16E575C5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4560-3159-4745-9F5E-947A41060E2A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45431A-9DAD-22AE-DD7A-74BF5C74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B03167-BE20-9C02-13DA-D83F354D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C31A-EA06-4AC2-AE24-95C2A12AE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2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9149C-B00F-34FD-B695-B2BC1B8D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EA1AD3-2DC5-7209-D77F-DBC9AF256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297BBA-9A06-862B-DCB1-05AFC95FD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D80502-39CC-4B0B-EC2A-055970103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7F1A90-1329-03DD-D8FA-D56C9AC95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6796B6A-C7DB-2450-D61A-42EBBDD5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4560-3159-4745-9F5E-947A41060E2A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D1B5F4F-1B9D-F28A-D95D-89480A0F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905ACBC-66EB-B961-572F-014AE555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C31A-EA06-4AC2-AE24-95C2A12AE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4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69786-3E0B-8F5A-55A6-0A6F94CB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717377-0F18-CC9A-A0C0-00F3BB11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4560-3159-4745-9F5E-947A41060E2A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EC2F63-8B79-605A-EC24-F093F5EC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C3F50A-5ED5-490B-D572-B505C32E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C31A-EA06-4AC2-AE24-95C2A12AE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1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EB7196-20D9-3503-DEB8-197D0F55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4560-3159-4745-9F5E-947A41060E2A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D34188-74C4-C7B3-B589-5026A485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5C76CE-46C6-71EA-19C7-CE92ADD8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C31A-EA06-4AC2-AE24-95C2A12AE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124A7-9F0A-CC67-964B-1F53413B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7E651E-BEC5-8BF7-AC66-39668890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B53434-E1A9-1CFC-9CF3-10C44EA06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DAB499-26AF-C420-78D6-0C49C1E9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4560-3159-4745-9F5E-947A41060E2A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C4370F-BC31-F46D-93C6-23AB2DB7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D85DA8-7986-0F36-5D6E-CD1FCE76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C31A-EA06-4AC2-AE24-95C2A12AE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0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0E72E-2B2D-BDAD-9ECD-217A77DD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D5A25B-7AAA-264E-6CDC-46ADD9CC0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EC5C2C-AF4C-BF57-A959-D17713BFA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45DDA9-EB86-AEC1-9B74-BA190E8B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4560-3159-4745-9F5E-947A41060E2A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43FB44-2BEA-DA79-FF33-DE7AF277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305BA8-D795-E21F-EF3A-3EC1A801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C31A-EA06-4AC2-AE24-95C2A12AE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D5EBE5-3838-813F-F6AA-9457E222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569B79-48A9-5433-853C-F2DF054E9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B45BC2-7B00-8A94-0971-6638BA428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44560-3159-4745-9F5E-947A41060E2A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A6F718-C887-E6AE-3F74-8B9B92D4C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371FBE-2B6F-D282-39CF-3395AE973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C31A-EA06-4AC2-AE24-95C2A12AE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>
            <a:extLst>
              <a:ext uri="{FF2B5EF4-FFF2-40B4-BE49-F238E27FC236}">
                <a16:creationId xmlns:a16="http://schemas.microsoft.com/office/drawing/2014/main" id="{7F377EAA-B47F-4A4C-8E06-5F41CFF64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15" name="Image 1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6FA13ACA-BC82-A857-E4F6-46E54B7FB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4" y="1957640"/>
            <a:ext cx="2323809" cy="1361905"/>
          </a:xfrm>
          <a:prstGeom prst="rect">
            <a:avLst/>
          </a:prstGeom>
        </p:spPr>
      </p:pic>
      <p:pic>
        <p:nvPicPr>
          <p:cNvPr id="17" name="Image 16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877ACB8E-7A24-E3A2-035B-11DEE18101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9" y="4067343"/>
            <a:ext cx="2323809" cy="1361905"/>
          </a:xfrm>
          <a:prstGeom prst="rect">
            <a:avLst/>
          </a:prstGeom>
        </p:spPr>
      </p:pic>
      <p:pic>
        <p:nvPicPr>
          <p:cNvPr id="19" name="Image 18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E2D1BA1C-32B5-CB94-B3C6-E46AF262C7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4" y="4067344"/>
            <a:ext cx="2323809" cy="1361905"/>
          </a:xfrm>
          <a:prstGeom prst="rect">
            <a:avLst/>
          </a:prstGeom>
        </p:spPr>
      </p:pic>
      <p:pic>
        <p:nvPicPr>
          <p:cNvPr id="21" name="Image 20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6E14D04-B6B3-6BBB-073E-1097E57D7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1957639"/>
            <a:ext cx="2323809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80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>
            <a:extLst>
              <a:ext uri="{FF2B5EF4-FFF2-40B4-BE49-F238E27FC236}">
                <a16:creationId xmlns:a16="http://schemas.microsoft.com/office/drawing/2014/main" id="{989872B2-2945-E185-73E8-93B1B5109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Image 4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B3ECF919-5B86-27F1-AC12-8EB7C15D2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2" y="1957634"/>
            <a:ext cx="2323809" cy="1361905"/>
          </a:xfrm>
          <a:prstGeom prst="rect">
            <a:avLst/>
          </a:prstGeom>
        </p:spPr>
      </p:pic>
      <p:pic>
        <p:nvPicPr>
          <p:cNvPr id="7" name="Image 6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AECCBD78-D8E3-BA63-DA9C-D6C30B4CB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6" y="1957632"/>
            <a:ext cx="2323809" cy="1361905"/>
          </a:xfrm>
          <a:prstGeom prst="rect">
            <a:avLst/>
          </a:prstGeom>
        </p:spPr>
      </p:pic>
      <p:pic>
        <p:nvPicPr>
          <p:cNvPr id="9" name="Image 8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4E5F5C58-8F9E-4C7A-AC41-7AC876D5F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2" y="4067340"/>
            <a:ext cx="2323809" cy="1361905"/>
          </a:xfrm>
          <a:prstGeom prst="rect">
            <a:avLst/>
          </a:prstGeom>
        </p:spPr>
      </p:pic>
      <p:pic>
        <p:nvPicPr>
          <p:cNvPr id="11" name="Image 10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BAD5344D-6E24-D101-87F5-3DADB4437A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5" y="4067339"/>
            <a:ext cx="2323809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0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7946E4A-F422-116E-00C0-3163573E9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0654" r="85058" b="17009"/>
          <a:stretch/>
        </p:blipFill>
        <p:spPr>
          <a:xfrm>
            <a:off x="2491471" y="1634383"/>
            <a:ext cx="1024669" cy="3589234"/>
          </a:xfrm>
          <a:prstGeom prst="rect">
            <a:avLst/>
          </a:prstGeom>
        </p:spPr>
      </p:pic>
      <p:pic>
        <p:nvPicPr>
          <p:cNvPr id="3" name="Graphique 2">
            <a:extLst>
              <a:ext uri="{FF2B5EF4-FFF2-40B4-BE49-F238E27FC236}">
                <a16:creationId xmlns:a16="http://schemas.microsoft.com/office/drawing/2014/main" id="{D28D2563-CF7A-60FF-602F-211AED471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96" t="84214" r="25369" b="4424"/>
          <a:stretch/>
        </p:blipFill>
        <p:spPr>
          <a:xfrm>
            <a:off x="4284290" y="5027596"/>
            <a:ext cx="3623417" cy="779230"/>
          </a:xfrm>
          <a:prstGeom prst="rect">
            <a:avLst/>
          </a:prstGeom>
        </p:spPr>
      </p:pic>
      <p:pic>
        <p:nvPicPr>
          <p:cNvPr id="4" name="Image 3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F49031BF-80A7-9B1D-0FFE-2684ADC83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191" y="1634384"/>
            <a:ext cx="2323809" cy="1361905"/>
          </a:xfrm>
          <a:prstGeom prst="rect">
            <a:avLst/>
          </a:prstGeom>
        </p:spPr>
      </p:pic>
      <p:pic>
        <p:nvPicPr>
          <p:cNvPr id="5" name="Image 4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AE2FF860-4312-1F41-2258-47865816F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634383"/>
            <a:ext cx="2323809" cy="1361905"/>
          </a:xfrm>
          <a:prstGeom prst="rect">
            <a:avLst/>
          </a:prstGeom>
        </p:spPr>
      </p:pic>
      <p:pic>
        <p:nvPicPr>
          <p:cNvPr id="6" name="Image 5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83DD5CA2-1359-3FA6-7189-C21AA79BD0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191" y="3744090"/>
            <a:ext cx="2323809" cy="1361905"/>
          </a:xfrm>
          <a:prstGeom prst="rect">
            <a:avLst/>
          </a:prstGeom>
        </p:spPr>
      </p:pic>
      <p:pic>
        <p:nvPicPr>
          <p:cNvPr id="7" name="Image 6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2ABE53B8-0B19-2103-E085-83EAD8EAA8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44090"/>
            <a:ext cx="2323809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3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B3ECF919-5B86-27F1-AC12-8EB7C15D2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63" y="643467"/>
            <a:ext cx="4339473" cy="25432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4E5F5C58-8F9E-4C7A-AC41-7AC876D5F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42" y="3671313"/>
            <a:ext cx="4339473" cy="25432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AECCBD78-D8E3-BA63-DA9C-D6C30B4CB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253" y="643467"/>
            <a:ext cx="4343986" cy="2545862"/>
          </a:xfrm>
          <a:prstGeom prst="rect">
            <a:avLst/>
          </a:prstGeom>
        </p:spPr>
      </p:pic>
      <p:pic>
        <p:nvPicPr>
          <p:cNvPr id="11" name="Image 10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BAD5344D-6E24-D101-87F5-3DADB4437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03" y="3671316"/>
            <a:ext cx="4356966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5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>
            <a:extLst>
              <a:ext uri="{FF2B5EF4-FFF2-40B4-BE49-F238E27FC236}">
                <a16:creationId xmlns:a16="http://schemas.microsoft.com/office/drawing/2014/main" id="{889FFE54-A78B-97C1-FC0C-2FC5059C3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932AA7E1-485E-BCC2-96AF-B1B78067F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2" y="1957632"/>
            <a:ext cx="2323809" cy="1361905"/>
          </a:xfrm>
          <a:prstGeom prst="rect">
            <a:avLst/>
          </a:prstGeom>
        </p:spPr>
      </p:pic>
      <p:pic>
        <p:nvPicPr>
          <p:cNvPr id="9" name="Image 8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19EA532E-E5DE-596A-254C-D9C3917942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5" y="1957630"/>
            <a:ext cx="2323809" cy="1361905"/>
          </a:xfrm>
          <a:prstGeom prst="rect">
            <a:avLst/>
          </a:prstGeom>
        </p:spPr>
      </p:pic>
      <p:pic>
        <p:nvPicPr>
          <p:cNvPr id="11" name="Image 10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75B0B4B1-7CB7-1D23-CDDE-F0F78816CC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2" y="4067340"/>
            <a:ext cx="2323809" cy="1361905"/>
          </a:xfrm>
          <a:prstGeom prst="rect">
            <a:avLst/>
          </a:prstGeom>
        </p:spPr>
      </p:pic>
      <p:pic>
        <p:nvPicPr>
          <p:cNvPr id="13" name="Image 1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31EE75EF-E6D1-9D2D-A30B-7EC4304AFA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651" y="4067339"/>
            <a:ext cx="2323809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52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01620B5F-3837-CE34-397E-AD7930B66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0654" r="85058" b="17009"/>
          <a:stretch/>
        </p:blipFill>
        <p:spPr>
          <a:xfrm>
            <a:off x="2491471" y="1634383"/>
            <a:ext cx="1024669" cy="3589234"/>
          </a:xfrm>
          <a:prstGeom prst="rect">
            <a:avLst/>
          </a:prstGeom>
        </p:spPr>
      </p:pic>
      <p:pic>
        <p:nvPicPr>
          <p:cNvPr id="3" name="Graphique 2">
            <a:extLst>
              <a:ext uri="{FF2B5EF4-FFF2-40B4-BE49-F238E27FC236}">
                <a16:creationId xmlns:a16="http://schemas.microsoft.com/office/drawing/2014/main" id="{F8D9702A-B0D0-E5B4-9BAB-E9B539177B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96" t="84214" r="25369" b="4424"/>
          <a:stretch/>
        </p:blipFill>
        <p:spPr>
          <a:xfrm>
            <a:off x="4284290" y="5027596"/>
            <a:ext cx="3623417" cy="779230"/>
          </a:xfrm>
          <a:prstGeom prst="rect">
            <a:avLst/>
          </a:prstGeom>
        </p:spPr>
      </p:pic>
      <p:pic>
        <p:nvPicPr>
          <p:cNvPr id="4" name="Image 3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5EAE2148-548D-B490-9E6A-5F9E6032C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535" y="1634383"/>
            <a:ext cx="2323809" cy="1361905"/>
          </a:xfrm>
          <a:prstGeom prst="rect">
            <a:avLst/>
          </a:prstGeom>
        </p:spPr>
      </p:pic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8CBF32DE-3EE5-2B57-1B86-6F189B7B0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44" y="1634383"/>
            <a:ext cx="2323809" cy="1361905"/>
          </a:xfrm>
          <a:prstGeom prst="rect">
            <a:avLst/>
          </a:prstGeom>
        </p:spPr>
      </p:pic>
      <p:pic>
        <p:nvPicPr>
          <p:cNvPr id="6" name="Image 5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4FA788DF-7FF4-EDB0-0073-F8334D5A2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535" y="3744091"/>
            <a:ext cx="2323809" cy="1361905"/>
          </a:xfrm>
          <a:prstGeom prst="rect">
            <a:avLst/>
          </a:prstGeom>
        </p:spPr>
      </p:pic>
      <p:pic>
        <p:nvPicPr>
          <p:cNvPr id="7" name="Image 6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50F4984D-FE30-AAD6-635A-964BEEE91C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44092"/>
            <a:ext cx="2323809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01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932AA7E1-485E-BCC2-96AF-B1B78067F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63" y="643467"/>
            <a:ext cx="4339473" cy="25432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19EA532E-E5DE-596A-254C-D9C39179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049" y="643467"/>
            <a:ext cx="4339473" cy="254321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75B0B4B1-7CB7-1D23-CDDE-F0F78816C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06" y="3671316"/>
            <a:ext cx="4343986" cy="2545862"/>
          </a:xfrm>
          <a:prstGeom prst="rect">
            <a:avLst/>
          </a:prstGeom>
        </p:spPr>
      </p:pic>
      <p:pic>
        <p:nvPicPr>
          <p:cNvPr id="13" name="Image 1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31EE75EF-E6D1-9D2D-A30B-7EC4304AFA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03" y="3671316"/>
            <a:ext cx="4356966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1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>
            <a:extLst>
              <a:ext uri="{FF2B5EF4-FFF2-40B4-BE49-F238E27FC236}">
                <a16:creationId xmlns:a16="http://schemas.microsoft.com/office/drawing/2014/main" id="{02CB3939-33BD-6D39-0BB4-E814BCF02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4D4F6542-9966-B3D5-2EF6-CEF8ED861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1" y="1957630"/>
            <a:ext cx="2323809" cy="1361905"/>
          </a:xfrm>
          <a:prstGeom prst="rect">
            <a:avLst/>
          </a:prstGeom>
        </p:spPr>
      </p:pic>
      <p:pic>
        <p:nvPicPr>
          <p:cNvPr id="7" name="Image 6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E5850E42-A895-288B-7C4A-41780E88B4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3" y="1957626"/>
            <a:ext cx="2323809" cy="1361905"/>
          </a:xfrm>
          <a:prstGeom prst="rect">
            <a:avLst/>
          </a:prstGeom>
        </p:spPr>
      </p:pic>
      <p:pic>
        <p:nvPicPr>
          <p:cNvPr id="9" name="Image 8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C81BA1D5-5159-77C7-97B4-74D6FB5BE0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0" y="4067338"/>
            <a:ext cx="2323809" cy="1361905"/>
          </a:xfrm>
          <a:prstGeom prst="rect">
            <a:avLst/>
          </a:prstGeom>
        </p:spPr>
      </p:pic>
      <p:pic>
        <p:nvPicPr>
          <p:cNvPr id="11" name="Image 10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4A15C03D-0386-C79C-8DB7-8E4696BC4E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4" y="4067337"/>
            <a:ext cx="2323809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1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AC2AD82F-4528-1E83-8A74-45F50CD16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0654" r="85058" b="17009"/>
          <a:stretch/>
        </p:blipFill>
        <p:spPr>
          <a:xfrm>
            <a:off x="2491471" y="1634383"/>
            <a:ext cx="1024669" cy="3589234"/>
          </a:xfrm>
          <a:prstGeom prst="rect">
            <a:avLst/>
          </a:prstGeom>
        </p:spPr>
      </p:pic>
      <p:pic>
        <p:nvPicPr>
          <p:cNvPr id="3" name="Graphique 2">
            <a:extLst>
              <a:ext uri="{FF2B5EF4-FFF2-40B4-BE49-F238E27FC236}">
                <a16:creationId xmlns:a16="http://schemas.microsoft.com/office/drawing/2014/main" id="{FEFFD1C0-20BB-2F92-1FFB-B4853E9E5B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96" t="84214" r="25369" b="4424"/>
          <a:stretch/>
        </p:blipFill>
        <p:spPr>
          <a:xfrm>
            <a:off x="4284290" y="5027596"/>
            <a:ext cx="3623417" cy="779230"/>
          </a:xfrm>
          <a:prstGeom prst="rect">
            <a:avLst/>
          </a:prstGeom>
        </p:spPr>
      </p:pic>
      <p:pic>
        <p:nvPicPr>
          <p:cNvPr id="4" name="Image 3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B88EF0F3-FEC5-0D70-092C-9CBF549EE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192" y="1634386"/>
            <a:ext cx="2323809" cy="1361905"/>
          </a:xfrm>
          <a:prstGeom prst="rect">
            <a:avLst/>
          </a:prstGeom>
        </p:spPr>
      </p:pic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5674924F-DB55-F89B-0218-0F9D02726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4383"/>
            <a:ext cx="2323809" cy="1361905"/>
          </a:xfrm>
          <a:prstGeom prst="rect">
            <a:avLst/>
          </a:prstGeom>
        </p:spPr>
      </p:pic>
      <p:pic>
        <p:nvPicPr>
          <p:cNvPr id="6" name="Image 5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C4C00597-45B2-C646-679A-6235CBA7B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191" y="3744094"/>
            <a:ext cx="2323809" cy="1361905"/>
          </a:xfrm>
          <a:prstGeom prst="rect">
            <a:avLst/>
          </a:prstGeom>
        </p:spPr>
      </p:pic>
      <p:pic>
        <p:nvPicPr>
          <p:cNvPr id="7" name="Image 6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1D5746B2-E2DA-CC45-7659-B5DE6874D5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744094"/>
            <a:ext cx="2323809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4D4F6542-9966-B3D5-2EF6-CEF8ED861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63" y="643467"/>
            <a:ext cx="4339473" cy="25432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E5850E42-A895-288B-7C4A-41780E88B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049" y="643467"/>
            <a:ext cx="4339473" cy="25432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C81BA1D5-5159-77C7-97B4-74D6FB5BE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06" y="3671316"/>
            <a:ext cx="4343986" cy="2545862"/>
          </a:xfrm>
          <a:prstGeom prst="rect">
            <a:avLst/>
          </a:prstGeom>
        </p:spPr>
      </p:pic>
      <p:pic>
        <p:nvPicPr>
          <p:cNvPr id="11" name="Image 10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4A15C03D-0386-C79C-8DB7-8E4696BC4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03" y="3671316"/>
            <a:ext cx="4356966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9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98D2DAD2-A23A-402D-EB6F-4AA10A22B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0654" r="85058" b="17009"/>
          <a:stretch/>
        </p:blipFill>
        <p:spPr>
          <a:xfrm>
            <a:off x="2491471" y="1634383"/>
            <a:ext cx="1024669" cy="3589234"/>
          </a:xfrm>
          <a:prstGeom prst="rect">
            <a:avLst/>
          </a:prstGeom>
        </p:spPr>
      </p:pic>
      <p:pic>
        <p:nvPicPr>
          <p:cNvPr id="3" name="Image 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FA8080AB-7978-3F57-934A-6FC15D06E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190" y="1555987"/>
            <a:ext cx="2323809" cy="1361905"/>
          </a:xfrm>
          <a:prstGeom prst="rect">
            <a:avLst/>
          </a:prstGeom>
        </p:spPr>
      </p:pic>
      <p:pic>
        <p:nvPicPr>
          <p:cNvPr id="4" name="Image 3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16DC21B7-C237-3481-94D4-4D585B7D7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190" y="3665691"/>
            <a:ext cx="2323809" cy="1361905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CACB8BD0-51A3-98CC-B524-7DE523A7B3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96" t="84214" r="25369" b="4424"/>
          <a:stretch/>
        </p:blipFill>
        <p:spPr>
          <a:xfrm>
            <a:off x="4284290" y="5027596"/>
            <a:ext cx="3623417" cy="779230"/>
          </a:xfrm>
          <a:prstGeom prst="rect">
            <a:avLst/>
          </a:prstGeom>
        </p:spPr>
      </p:pic>
      <p:pic>
        <p:nvPicPr>
          <p:cNvPr id="6" name="Image 5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954ADF5F-9281-79D7-C42B-ADE28D180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665691"/>
            <a:ext cx="2323809" cy="1361905"/>
          </a:xfrm>
          <a:prstGeom prst="rect">
            <a:avLst/>
          </a:prstGeom>
        </p:spPr>
      </p:pic>
      <p:pic>
        <p:nvPicPr>
          <p:cNvPr id="7" name="Image 6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8C1DF2F6-E1A1-BC67-ECCF-9B2EF90EBB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5987"/>
            <a:ext cx="2323809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5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6FA13ACA-BC82-A857-E4F6-46E54B7FB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63" y="643467"/>
            <a:ext cx="4339473" cy="254321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6E14D04-B6B3-6BBB-073E-1097E57D7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049" y="643467"/>
            <a:ext cx="4339473" cy="254321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E2D1BA1C-32B5-CB94-B3C6-E46AF262C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06" y="3671316"/>
            <a:ext cx="4343986" cy="2545862"/>
          </a:xfrm>
          <a:prstGeom prst="rect">
            <a:avLst/>
          </a:prstGeom>
        </p:spPr>
      </p:pic>
      <p:pic>
        <p:nvPicPr>
          <p:cNvPr id="17" name="Image 16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877ACB8E-7A24-E3A2-035B-11DEE18101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03" y="3671316"/>
            <a:ext cx="4356966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7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>
            <a:extLst>
              <a:ext uri="{FF2B5EF4-FFF2-40B4-BE49-F238E27FC236}">
                <a16:creationId xmlns:a16="http://schemas.microsoft.com/office/drawing/2014/main" id="{B6DB39B0-8441-90C5-0DD7-1B2EBB24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028B750-6A8E-F688-09F3-082DBECE5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4" y="1957640"/>
            <a:ext cx="2323809" cy="1361905"/>
          </a:xfrm>
          <a:prstGeom prst="rect">
            <a:avLst/>
          </a:prstGeom>
        </p:spPr>
      </p:pic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8C85B2AD-1A6E-D36C-512E-D5DE775F7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9" y="4067342"/>
            <a:ext cx="2323809" cy="1361905"/>
          </a:xfrm>
          <a:prstGeom prst="rect">
            <a:avLst/>
          </a:prstGeom>
        </p:spPr>
      </p:pic>
      <p:pic>
        <p:nvPicPr>
          <p:cNvPr id="14" name="Image 13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27F37002-DAB9-5A0D-99A8-FE2A954833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9" y="1957636"/>
            <a:ext cx="2323809" cy="136190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7DFF328-30D0-798C-22FB-1D42D4AE2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4" y="4067342"/>
            <a:ext cx="2323809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0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6BF8BE68-6D56-DC44-1864-B5F2ED39A0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0654" r="85058" b="17009"/>
          <a:stretch/>
        </p:blipFill>
        <p:spPr>
          <a:xfrm>
            <a:off x="2491471" y="1634383"/>
            <a:ext cx="1024669" cy="3589234"/>
          </a:xfrm>
          <a:prstGeom prst="rect">
            <a:avLst/>
          </a:prstGeom>
        </p:spPr>
      </p:pic>
      <p:pic>
        <p:nvPicPr>
          <p:cNvPr id="3" name="Graphique 2">
            <a:extLst>
              <a:ext uri="{FF2B5EF4-FFF2-40B4-BE49-F238E27FC236}">
                <a16:creationId xmlns:a16="http://schemas.microsoft.com/office/drawing/2014/main" id="{757C10A7-3ECD-D23C-78A2-549309741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96" t="84214" r="25369" b="4424"/>
          <a:stretch/>
        </p:blipFill>
        <p:spPr>
          <a:xfrm>
            <a:off x="4284290" y="5027596"/>
            <a:ext cx="3623417" cy="77923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135626B-A746-ED17-9B03-0AB0E6A1A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65" y="1634383"/>
            <a:ext cx="2323809" cy="1361905"/>
          </a:xfrm>
          <a:prstGeom prst="rect">
            <a:avLst/>
          </a:prstGeom>
        </p:spPr>
      </p:pic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7E892780-E393-8058-CD1B-01C392257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44089"/>
            <a:ext cx="2323809" cy="1361905"/>
          </a:xfrm>
          <a:prstGeom prst="rect">
            <a:avLst/>
          </a:prstGeom>
        </p:spPr>
      </p:pic>
      <p:pic>
        <p:nvPicPr>
          <p:cNvPr id="6" name="Image 5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6E610B10-1868-209E-4494-1B7046AA9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4383"/>
            <a:ext cx="2323809" cy="136190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A395432-5494-576A-F681-A8D0ECF0E8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65" y="3744085"/>
            <a:ext cx="2323809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8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028B750-6A8E-F688-09F3-082DBECE5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63" y="643467"/>
            <a:ext cx="4339473" cy="254321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27F37002-DAB9-5A0D-99A8-FE2A95483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049" y="643467"/>
            <a:ext cx="4339473" cy="254321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B7DFF328-30D0-798C-22FB-1D42D4AE2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06" y="3671316"/>
            <a:ext cx="4343986" cy="2545862"/>
          </a:xfrm>
          <a:prstGeom prst="rect">
            <a:avLst/>
          </a:prstGeom>
        </p:spPr>
      </p:pic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8C85B2AD-1A6E-D36C-512E-D5DE775F7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03" y="3671316"/>
            <a:ext cx="4356966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2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>
            <a:extLst>
              <a:ext uri="{FF2B5EF4-FFF2-40B4-BE49-F238E27FC236}">
                <a16:creationId xmlns:a16="http://schemas.microsoft.com/office/drawing/2014/main" id="{EFB3E6D0-BF5A-BBE3-ADB6-862FFF4E5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7" name="Image 6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AAE378E2-1E27-881A-A352-16E2C446E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2" y="1957634"/>
            <a:ext cx="2323809" cy="1361905"/>
          </a:xfrm>
          <a:prstGeom prst="rect">
            <a:avLst/>
          </a:prstGeom>
        </p:spPr>
      </p:pic>
      <p:pic>
        <p:nvPicPr>
          <p:cNvPr id="9" name="Image 8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930CA4D5-A1FE-F50C-17E9-3A8919FA1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8" y="1957633"/>
            <a:ext cx="2323809" cy="1361905"/>
          </a:xfrm>
          <a:prstGeom prst="rect">
            <a:avLst/>
          </a:prstGeom>
        </p:spPr>
      </p:pic>
      <p:pic>
        <p:nvPicPr>
          <p:cNvPr id="11" name="Image 10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3FD6939B-BFFE-9BF0-9B21-F93EF36D9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3" y="4067341"/>
            <a:ext cx="2323809" cy="1361905"/>
          </a:xfrm>
          <a:prstGeom prst="rect">
            <a:avLst/>
          </a:prstGeom>
        </p:spPr>
      </p:pic>
      <p:pic>
        <p:nvPicPr>
          <p:cNvPr id="13" name="Image 1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BD860A76-3D0F-293A-A766-32B7E1232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7" y="4067341"/>
            <a:ext cx="2323809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0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FF5F9A90-0024-91AD-B6E9-FEF8F5F1A2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0654" r="85058" b="17009"/>
          <a:stretch/>
        </p:blipFill>
        <p:spPr>
          <a:xfrm>
            <a:off x="2491471" y="1634383"/>
            <a:ext cx="1024669" cy="3589234"/>
          </a:xfrm>
          <a:prstGeom prst="rect">
            <a:avLst/>
          </a:prstGeom>
        </p:spPr>
      </p:pic>
      <p:pic>
        <p:nvPicPr>
          <p:cNvPr id="3" name="Graphique 2">
            <a:extLst>
              <a:ext uri="{FF2B5EF4-FFF2-40B4-BE49-F238E27FC236}">
                <a16:creationId xmlns:a16="http://schemas.microsoft.com/office/drawing/2014/main" id="{C64C98FF-337E-CADA-2D1E-E1F659E6AC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96" t="84214" r="25369" b="4424"/>
          <a:stretch/>
        </p:blipFill>
        <p:spPr>
          <a:xfrm>
            <a:off x="4284290" y="5027596"/>
            <a:ext cx="3623417" cy="779230"/>
          </a:xfrm>
          <a:prstGeom prst="rect">
            <a:avLst/>
          </a:prstGeom>
        </p:spPr>
      </p:pic>
      <p:pic>
        <p:nvPicPr>
          <p:cNvPr id="4" name="Image 3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B446C932-3474-4FA5-7463-7F3A0732F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187" y="1634384"/>
            <a:ext cx="2323809" cy="1361905"/>
          </a:xfrm>
          <a:prstGeom prst="rect">
            <a:avLst/>
          </a:prstGeom>
        </p:spPr>
      </p:pic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E71DE959-279E-7718-F8CC-187C6F7C9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634383"/>
            <a:ext cx="2323809" cy="1361905"/>
          </a:xfrm>
          <a:prstGeom prst="rect">
            <a:avLst/>
          </a:prstGeom>
        </p:spPr>
      </p:pic>
      <p:pic>
        <p:nvPicPr>
          <p:cNvPr id="6" name="Image 5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4FDDE329-9AC5-5187-8583-1E780E2F08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188" y="3744091"/>
            <a:ext cx="2323809" cy="1361905"/>
          </a:xfrm>
          <a:prstGeom prst="rect">
            <a:avLst/>
          </a:prstGeom>
        </p:spPr>
      </p:pic>
      <p:pic>
        <p:nvPicPr>
          <p:cNvPr id="7" name="Image 6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EC2FA4D-6E15-D0F8-7743-388EA60030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44091"/>
            <a:ext cx="2323809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1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3FD6939B-BFFE-9BF0-9B21-F93EF36D9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31" y="3658351"/>
            <a:ext cx="4339473" cy="25432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930CA4D5-A1FE-F50C-17E9-3A8919FA1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049" y="643467"/>
            <a:ext cx="4339473" cy="254321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AAE378E2-1E27-881A-A352-16E2C446E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31" y="640822"/>
            <a:ext cx="4343986" cy="2545862"/>
          </a:xfrm>
          <a:prstGeom prst="rect">
            <a:avLst/>
          </a:prstGeom>
        </p:spPr>
      </p:pic>
      <p:pic>
        <p:nvPicPr>
          <p:cNvPr id="13" name="Image 1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BD860A76-3D0F-293A-A766-32B7E1232C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03" y="3671316"/>
            <a:ext cx="4356966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694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E7458FA423FB4D8A609430EDA6E1D6" ma:contentTypeVersion="10" ma:contentTypeDescription="Create a new document." ma:contentTypeScope="" ma:versionID="b15726a7b59e1286c909ccb0c50ddeac">
  <xsd:schema xmlns:xsd="http://www.w3.org/2001/XMLSchema" xmlns:xs="http://www.w3.org/2001/XMLSchema" xmlns:p="http://schemas.microsoft.com/office/2006/metadata/properties" xmlns:ns3="051d2bfc-52a2-40a7-a24b-4919c1466533" xmlns:ns4="d10ae439-69c2-4608-90c6-3da7092b44bb" targetNamespace="http://schemas.microsoft.com/office/2006/metadata/properties" ma:root="true" ma:fieldsID="5bfe42af38ddb756959b05eb398d909d" ns3:_="" ns4:_="">
    <xsd:import namespace="051d2bfc-52a2-40a7-a24b-4919c1466533"/>
    <xsd:import namespace="d10ae439-69c2-4608-90c6-3da7092b44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1d2bfc-52a2-40a7-a24b-4919c14665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ae439-69c2-4608-90c6-3da7092b44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71A15F-BC3B-4521-9765-9FC8C06C0D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AFDA7D-4451-4BEF-BD3F-805CE23F7D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1d2bfc-52a2-40a7-a24b-4919c1466533"/>
    <ds:schemaRef ds:uri="d10ae439-69c2-4608-90c6-3da7092b44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0591F5-8161-4966-892D-DA784F7DD044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d10ae439-69c2-4608-90c6-3da7092b44bb"/>
    <ds:schemaRef ds:uri="051d2bfc-52a2-40a7-a24b-4919c14665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Grand écran</PresentationFormat>
  <Paragraphs>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Giguère</dc:creator>
  <cp:lastModifiedBy>Mathieu Giguère</cp:lastModifiedBy>
  <cp:revision>7</cp:revision>
  <dcterms:created xsi:type="dcterms:W3CDTF">2023-11-10T20:39:50Z</dcterms:created>
  <dcterms:modified xsi:type="dcterms:W3CDTF">2023-11-24T19:34:23Z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0x0101002FE7458FA423FB4D8A609430EDA6E1D6</vt:lpwstr>
  </property>
</Properties>
</file>