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Masters/slideMaster3.xml" ContentType="application/vnd.openxmlformats-officedocument.presentationml.slideMaster+xml"/>
  <Override PartName="/ppt/slideLayouts/slideLayout28.xml" ContentType="application/vnd.openxmlformats-officedocument.presentationml.slideLayout+xml"/>
  <Override PartName="/ppt/notesSlides/notesSlide10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docProps/app.xml" ContentType="application/vnd.openxmlformats-officedocument.extended-properties+xml"/>
  <Override PartName="/ppt/notesSlides/notesSlide2.xml" ContentType="application/vnd.openxmlformats-officedocument.presentationml.notesSlid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ppt/theme/theme4.xml" ContentType="application/vnd.openxmlformats-officedocument.theme+xml"/>
  <Override PartName="/ppt/slides/slide6.xml" ContentType="application/vnd.openxmlformats-officedocument.presentationml.slide+xml"/>
  <Override PartName="/ppt/slideLayouts/slideLayout2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23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s/slide5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0" r:id="rId2"/>
    <p:sldMasterId id="2147483672" r:id="rId3"/>
  </p:sldMasterIdLst>
  <p:notesMasterIdLst>
    <p:notesMasterId r:id="rId26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theme" Target="theme/theme4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 /><Relationship Id="rId28" Type="http://schemas.openxmlformats.org/officeDocument/2006/relationships/tableStyles" Target="tableStyles.xml" /><Relationship Id="rId2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pour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>10/30/2013</a:t>
            </a:fld>
            <a:endParaRPr lang="fr-FR"/>
          </a:p>
        </p:txBody>
      </p:sp>
      <p:sp>
        <p:nvSpPr>
          <p:cNvPr id="4" name="Espace réservé pour l'image de la diapositiv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5" name="Remarques Espace réservé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27983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617731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14716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9C7CDB-FD79-479E-57E9-B551EEC406F0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46799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252122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623449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D4336A-141B-FAF5-8240-C59727A46216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76905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47144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345656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DFEB67-8AA3-4FF1-6CBA-E84EF6A7C45F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07024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535570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070062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E4C707-4F58-E60E-59F1-321CE22AAC4E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26036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558608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383201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C089C5C-F25B-28B0-8547-C8F48E170C64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09767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115126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06999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71AD76-E813-4294-83E9-FC13523A1519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29904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134462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43730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461830-5915-743A-B243-0187D6F02CE4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79956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25649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39492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5ADC11-93CE-5263-5AB1-C90C19413456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51378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099314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7137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9A0F35-51DF-6D9A-3399-DE388F6A76B4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97211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076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430189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557AF4-BA29-B7C1-9BEF-F5C67946E9CD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153418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254037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185792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5E70F2-9CDE-89FE-133F-A0300D8C9BF2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66830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8814373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459193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959008-D629-4241-0DF4-8359FD48348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6365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635646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147247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3DFBF7-DFED-078D-3052-6A4ABC311A2F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84756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849805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87970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9603CF-F8E3-991A-5168-6F57ECA83A29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15418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543012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46265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70EF20-EFE8-88C8-FD01-38641A94135D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313031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255598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919600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4A5EC7A-76EB-A40D-7600-A85D3C32ED70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DD2732-82CE-EAA2-CFAD-FF9DCCB52232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24244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544463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661891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4796BA-CC6A-701B-3662-6E9B605F89C1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 bwMode="auto">
          <a:xfrm>
            <a:off x="2043473" y="4437111"/>
            <a:ext cx="8081653" cy="100811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  <p:grpSp>
        <p:nvGrpSpPr>
          <p:cNvPr id="313" name="Group 312"/>
          <p:cNvGrpSpPr/>
          <p:nvPr userDrawn="1"/>
        </p:nvGrpSpPr>
        <p:grpSpPr bwMode="auto">
          <a:xfrm>
            <a:off x="-22006" y="-7442"/>
            <a:ext cx="12214008" cy="1742779"/>
            <a:chOff x="5534481" y="2204917"/>
            <a:chExt cx="5756459" cy="1155514"/>
          </a:xfrm>
        </p:grpSpPr>
        <p:grpSp>
          <p:nvGrpSpPr>
            <p:cNvPr id="383" name="Group 382"/>
            <p:cNvGrpSpPr/>
            <p:nvPr userDrawn="1"/>
          </p:nvGrpSpPr>
          <p:grpSpPr bwMode="auto">
            <a:xfrm>
              <a:off x="10137289" y="2208431"/>
              <a:ext cx="1153652" cy="1152000"/>
              <a:chOff x="8985289" y="2208431"/>
              <a:chExt cx="1153652" cy="1152000"/>
            </a:xfrm>
          </p:grpSpPr>
          <p:sp>
            <p:nvSpPr>
              <p:cNvPr id="432" name="Rectangle 431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433" name="Group 432"/>
              <p:cNvGrpSpPr/>
              <p:nvPr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434" name="Rectangle 433"/>
                <p:cNvSpPr/>
                <p:nvPr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5" name="Rectangle 434"/>
                <p:cNvSpPr/>
                <p:nvPr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436" name="Rectangle 435"/>
                <p:cNvSpPr/>
                <p:nvPr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7" name="Rectangle 436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38" name="Rectangle 437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39" name="Rectangle 438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40" name="Rectangle 439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41" name="Rectangle 440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42" name="Rectangle 441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4" name="Group 383"/>
            <p:cNvGrpSpPr/>
            <p:nvPr userDrawn="1"/>
          </p:nvGrpSpPr>
          <p:grpSpPr bwMode="auto">
            <a:xfrm>
              <a:off x="8985885" y="2204917"/>
              <a:ext cx="1153056" cy="1152000"/>
              <a:chOff x="8985885" y="2208431"/>
              <a:chExt cx="1153056" cy="1152000"/>
            </a:xfrm>
          </p:grpSpPr>
          <p:sp>
            <p:nvSpPr>
              <p:cNvPr id="421" name="Rectangle 420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422" name="Group 421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23" name="Rectangle 422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24" name="Rectangle 423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425" name="Rectangle 424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26" name="Rectangle 425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27" name="Rectangle 426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28" name="Rectangle 427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9" name="Rectangle 428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30" name="Rectangle 429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31" name="Rectangle 430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5" name="Group 384"/>
            <p:cNvGrpSpPr/>
            <p:nvPr userDrawn="1"/>
          </p:nvGrpSpPr>
          <p:grpSpPr bwMode="auto">
            <a:xfrm>
              <a:off x="7832827" y="2208431"/>
              <a:ext cx="1156531" cy="1152000"/>
              <a:chOff x="8985885" y="2208431"/>
              <a:chExt cx="1156531" cy="1152000"/>
            </a:xfrm>
          </p:grpSpPr>
          <p:sp>
            <p:nvSpPr>
              <p:cNvPr id="410" name="Rectangle 409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411" name="Group 410"/>
              <p:cNvGrpSpPr/>
              <p:nvPr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412" name="Rectangle 411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413" name="Rectangle 412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414" name="Rectangle 413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415" name="Rectangle 414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416" name="Rectangle 415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7" name="Rectangle 416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18" name="Rectangle 417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9" name="Rectangle 418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0" name="Rectangle 419"/>
                <p:cNvSpPr/>
                <p:nvPr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6" name="Group 385"/>
            <p:cNvGrpSpPr/>
            <p:nvPr userDrawn="1"/>
          </p:nvGrpSpPr>
          <p:grpSpPr bwMode="auto">
            <a:xfrm>
              <a:off x="6683297" y="2204917"/>
              <a:ext cx="1153056" cy="1152000"/>
              <a:chOff x="8985885" y="2208431"/>
              <a:chExt cx="1153056" cy="1152000"/>
            </a:xfrm>
          </p:grpSpPr>
          <p:sp>
            <p:nvSpPr>
              <p:cNvPr id="399" name="Rectangle 398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00" name="Group 399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01" name="Rectangle 400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02" name="Rectangle 401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403" name="Rectangle 402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404" name="Rectangle 403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405" name="Rectangle 404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06" name="Rectangle 405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07" name="Rectangle 406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408" name="Rectangle 407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409" name="Rectangle 408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7" name="Group 386"/>
            <p:cNvGrpSpPr/>
            <p:nvPr userDrawn="1"/>
          </p:nvGrpSpPr>
          <p:grpSpPr bwMode="auto">
            <a:xfrm>
              <a:off x="5534481" y="2204917"/>
              <a:ext cx="1153056" cy="1152000"/>
              <a:chOff x="8985885" y="2208431"/>
              <a:chExt cx="1153056" cy="1152000"/>
            </a:xfrm>
          </p:grpSpPr>
          <p:sp>
            <p:nvSpPr>
              <p:cNvPr id="388" name="Rectangle 387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89" name="Group 388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390" name="Rectangle 389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391" name="Rectangle 390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392" name="Rectangle 391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393" name="Rectangle 392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394" name="Rectangle 393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395" name="Rectangle 394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8"/>
                  </a:schemeClr>
                </a:solidFill>
                <a:ln>
                  <a:noFill/>
                </a:ln>
              </p:spPr>
            </p:sp>
            <p:sp>
              <p:nvSpPr>
                <p:cNvPr id="396" name="Rectangle 395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397" name="Rectangle 396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98" name="Rectangle 397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5" name="Group 4"/>
          <p:cNvGrpSpPr/>
          <p:nvPr userDrawn="1"/>
        </p:nvGrpSpPr>
        <p:grpSpPr bwMode="auto">
          <a:xfrm>
            <a:off x="1" y="6597351"/>
            <a:ext cx="12191998" cy="290795"/>
            <a:chOff x="-22006" y="8796469"/>
            <a:chExt cx="6520455" cy="387727"/>
          </a:xfrm>
        </p:grpSpPr>
        <p:sp>
          <p:nvSpPr>
            <p:cNvPr id="464" name="Rectangle 463"/>
            <p:cNvSpPr/>
            <p:nvPr userDrawn="1"/>
          </p:nvSpPr>
          <p:spPr bwMode="auto">
            <a:xfrm>
              <a:off x="5345391" y="8799984"/>
              <a:ext cx="1152000" cy="3804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65" name="Rectangle 464"/>
            <p:cNvSpPr/>
            <p:nvPr userDrawn="1"/>
          </p:nvSpPr>
          <p:spPr bwMode="auto">
            <a:xfrm>
              <a:off x="5349327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>
              <a:noFill/>
            </a:ln>
          </p:spPr>
        </p:sp>
        <p:sp>
          <p:nvSpPr>
            <p:cNvPr id="466" name="Rectangle 465"/>
            <p:cNvSpPr/>
            <p:nvPr userDrawn="1"/>
          </p:nvSpPr>
          <p:spPr bwMode="auto">
            <a:xfrm>
              <a:off x="5731505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67" name="Rectangle 466"/>
            <p:cNvSpPr/>
            <p:nvPr userDrawn="1"/>
          </p:nvSpPr>
          <p:spPr bwMode="auto">
            <a:xfrm>
              <a:off x="6114449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68" name="Rectangle 467"/>
            <p:cNvSpPr/>
            <p:nvPr userDrawn="1"/>
          </p:nvSpPr>
          <p:spPr bwMode="auto">
            <a:xfrm>
              <a:off x="4193391" y="8796469"/>
              <a:ext cx="1152000" cy="3804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469" name="Rectangle 468"/>
            <p:cNvSpPr/>
            <p:nvPr userDrawn="1"/>
          </p:nvSpPr>
          <p:spPr bwMode="auto">
            <a:xfrm>
              <a:off x="4197327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>
              <a:noFill/>
            </a:ln>
          </p:spPr>
        </p:sp>
        <p:sp>
          <p:nvSpPr>
            <p:cNvPr id="470" name="Rectangle 469"/>
            <p:cNvSpPr/>
            <p:nvPr userDrawn="1"/>
          </p:nvSpPr>
          <p:spPr bwMode="auto">
            <a:xfrm>
              <a:off x="4579506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471" name="Rectangle 470"/>
            <p:cNvSpPr/>
            <p:nvPr userDrawn="1"/>
          </p:nvSpPr>
          <p:spPr bwMode="auto">
            <a:xfrm>
              <a:off x="4962449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</p:sp>
        <p:sp>
          <p:nvSpPr>
            <p:cNvPr id="472" name="Rectangle 471"/>
            <p:cNvSpPr/>
            <p:nvPr userDrawn="1"/>
          </p:nvSpPr>
          <p:spPr bwMode="auto">
            <a:xfrm>
              <a:off x="3040334" y="8799984"/>
              <a:ext cx="1152000" cy="3804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73" name="Rectangle 472"/>
            <p:cNvSpPr/>
            <p:nvPr userDrawn="1"/>
          </p:nvSpPr>
          <p:spPr bwMode="auto">
            <a:xfrm>
              <a:off x="3044270" y="8799984"/>
              <a:ext cx="383999" cy="383999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</p:sp>
        <p:sp>
          <p:nvSpPr>
            <p:cNvPr id="474" name="Rectangle 473"/>
            <p:cNvSpPr/>
            <p:nvPr userDrawn="1"/>
          </p:nvSpPr>
          <p:spPr bwMode="auto">
            <a:xfrm>
              <a:off x="3426449" y="8799984"/>
              <a:ext cx="383999" cy="38399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</p:sp>
        <p:sp>
          <p:nvSpPr>
            <p:cNvPr id="475" name="Rectangle 474"/>
            <p:cNvSpPr/>
            <p:nvPr userDrawn="1"/>
          </p:nvSpPr>
          <p:spPr bwMode="auto">
            <a:xfrm>
              <a:off x="3809391" y="8799984"/>
              <a:ext cx="383999" cy="38399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>
              <a:noFill/>
            </a:ln>
          </p:spPr>
        </p:sp>
        <p:sp>
          <p:nvSpPr>
            <p:cNvPr id="476" name="Rectangle 475"/>
            <p:cNvSpPr/>
            <p:nvPr userDrawn="1"/>
          </p:nvSpPr>
          <p:spPr bwMode="auto">
            <a:xfrm>
              <a:off x="1890803" y="8796469"/>
              <a:ext cx="1152000" cy="3804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477" name="Rectangle 476"/>
            <p:cNvSpPr/>
            <p:nvPr userDrawn="1"/>
          </p:nvSpPr>
          <p:spPr bwMode="auto">
            <a:xfrm>
              <a:off x="1894739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</p:sp>
        <p:sp>
          <p:nvSpPr>
            <p:cNvPr id="478" name="Rectangle 477"/>
            <p:cNvSpPr/>
            <p:nvPr userDrawn="1"/>
          </p:nvSpPr>
          <p:spPr bwMode="auto">
            <a:xfrm>
              <a:off x="2276918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79" name="Rectangle 478"/>
            <p:cNvSpPr/>
            <p:nvPr userDrawn="1"/>
          </p:nvSpPr>
          <p:spPr bwMode="auto">
            <a:xfrm>
              <a:off x="2659861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80" name="Rectangle 479"/>
            <p:cNvSpPr/>
            <p:nvPr userDrawn="1"/>
          </p:nvSpPr>
          <p:spPr bwMode="auto">
            <a:xfrm>
              <a:off x="741989" y="8796469"/>
              <a:ext cx="1152000" cy="383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81" name="Rectangle 480"/>
            <p:cNvSpPr/>
            <p:nvPr userDrawn="1"/>
          </p:nvSpPr>
          <p:spPr bwMode="auto">
            <a:xfrm>
              <a:off x="745925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999"/>
              </a:schemeClr>
            </a:solidFill>
            <a:ln>
              <a:noFill/>
            </a:ln>
          </p:spPr>
        </p:sp>
        <p:sp>
          <p:nvSpPr>
            <p:cNvPr id="482" name="Rectangle 481"/>
            <p:cNvSpPr/>
            <p:nvPr userDrawn="1"/>
          </p:nvSpPr>
          <p:spPr bwMode="auto">
            <a:xfrm>
              <a:off x="1128103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>
              <a:noFill/>
            </a:ln>
          </p:spPr>
        </p:sp>
        <p:sp>
          <p:nvSpPr>
            <p:cNvPr id="483" name="Rectangle 482"/>
            <p:cNvSpPr/>
            <p:nvPr userDrawn="1"/>
          </p:nvSpPr>
          <p:spPr bwMode="auto">
            <a:xfrm>
              <a:off x="1511046" y="8796469"/>
              <a:ext cx="383999" cy="38399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6998"/>
              </a:schemeClr>
            </a:solidFill>
            <a:ln>
              <a:noFill/>
            </a:ln>
          </p:spPr>
        </p:sp>
        <p:sp>
          <p:nvSpPr>
            <p:cNvPr id="484" name="Rectangle 483"/>
            <p:cNvSpPr/>
            <p:nvPr userDrawn="1"/>
          </p:nvSpPr>
          <p:spPr bwMode="auto">
            <a:xfrm>
              <a:off x="-22006" y="8800197"/>
              <a:ext cx="770417" cy="380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85" name="Rectangle 484"/>
            <p:cNvSpPr/>
            <p:nvPr userDrawn="1"/>
          </p:nvSpPr>
          <p:spPr bwMode="auto">
            <a:xfrm>
              <a:off x="-17473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86" name="Rectangle 485"/>
            <p:cNvSpPr/>
            <p:nvPr userDrawn="1"/>
          </p:nvSpPr>
          <p:spPr bwMode="auto">
            <a:xfrm>
              <a:off x="365469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14"/>
          <p:cNvSpPr>
            <a:spLocks noGrp="1"/>
          </p:cNvSpPr>
          <p:nvPr>
            <p:ph type="dt" sz="half" idx="10"/>
          </p:nvPr>
        </p:nvSpPr>
        <p:spPr bwMode="auto">
          <a:xfrm>
            <a:off x="607261" y="6109507"/>
            <a:ext cx="2844798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5" name="Footer Placeholder 15"/>
          <p:cNvSpPr>
            <a:spLocks noGrp="1"/>
          </p:cNvSpPr>
          <p:nvPr>
            <p:ph type="ftr" sz="quarter" idx="11"/>
          </p:nvPr>
        </p:nvSpPr>
        <p:spPr bwMode="auto">
          <a:xfrm>
            <a:off x="7758885" y="6132835"/>
            <a:ext cx="3860799" cy="365125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 bwMode="auto">
          <a:xfrm>
            <a:off x="5190395" y="6132835"/>
            <a:ext cx="952634" cy="365125"/>
          </a:xfrm>
        </p:spPr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391" y="980729"/>
            <a:ext cx="10945215" cy="1002034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391" y="2060847"/>
            <a:ext cx="10945215" cy="3960439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4127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05253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412775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68" y="205253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847861" y="1196753"/>
            <a:ext cx="6816757" cy="48245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3393" y="1196753"/>
            <a:ext cx="4011084" cy="48245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389717" y="4797151"/>
            <a:ext cx="7315200" cy="576063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1196751"/>
            <a:ext cx="7315200" cy="35283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445223"/>
            <a:ext cx="7315200" cy="502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980729"/>
            <a:ext cx="2743200" cy="5040559"/>
          </a:xfrm>
        </p:spPr>
        <p:txBody>
          <a:bodyPr vert="eaVert"/>
          <a:lstStyle>
            <a:lvl1pPr>
              <a:defRPr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980727"/>
            <a:ext cx="8026399" cy="5040561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pour une imag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Click icon to add picture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" name="Rectangle 245"/>
          <p:cNvSpPr/>
          <p:nvPr userDrawn="1"/>
        </p:nvSpPr>
        <p:spPr bwMode="auto">
          <a:xfrm>
            <a:off x="759075" y="-8406"/>
            <a:ext cx="1144579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51" name="Rectangle 350"/>
          <p:cNvSpPr/>
          <p:nvPr userDrawn="1"/>
        </p:nvSpPr>
        <p:spPr bwMode="auto">
          <a:xfrm>
            <a:off x="1" y="-5610"/>
            <a:ext cx="765453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7" name="Group 6"/>
          <p:cNvGrpSpPr/>
          <p:nvPr userDrawn="1"/>
        </p:nvGrpSpPr>
        <p:grpSpPr bwMode="auto">
          <a:xfrm>
            <a:off x="2" y="-8405"/>
            <a:ext cx="12199158" cy="867598"/>
            <a:chOff x="1" y="-11207"/>
            <a:chExt cx="12199158" cy="1156798"/>
          </a:xfrm>
        </p:grpSpPr>
        <p:grpSp>
          <p:nvGrpSpPr>
            <p:cNvPr id="113" name="Group 112"/>
            <p:cNvGrpSpPr/>
            <p:nvPr userDrawn="1"/>
          </p:nvGrpSpPr>
          <p:grpSpPr bwMode="auto">
            <a:xfrm>
              <a:off x="11052937" y="-6409"/>
              <a:ext cx="1146222" cy="1147201"/>
              <a:chOff x="8985289" y="2208431"/>
              <a:chExt cx="1153652" cy="1152000"/>
            </a:xfrm>
          </p:grpSpPr>
          <p:sp>
            <p:nvSpPr>
              <p:cNvPr id="6" name="Rectangle 5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5" name="Group 4"/>
              <p:cNvGrpSpPr/>
              <p:nvPr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158" name="Rectangle 157"/>
                <p:cNvSpPr/>
                <p:nvPr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59" name="Rectangle 158"/>
                <p:cNvSpPr/>
                <p:nvPr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60" name="Rectangle 159"/>
                <p:cNvSpPr/>
                <p:nvPr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61" name="Rectangle 160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62" name="Rectangle 161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3" name="Rectangle 162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64" name="Rectangle 163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65" name="Rectangle 164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6" name="Rectangle 165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1" name="Group 190"/>
            <p:cNvGrpSpPr/>
            <p:nvPr userDrawn="1"/>
          </p:nvGrpSpPr>
          <p:grpSpPr bwMode="auto">
            <a:xfrm>
              <a:off x="9908949" y="-9923"/>
              <a:ext cx="1145630" cy="1152000"/>
              <a:chOff x="8985885" y="2208431"/>
              <a:chExt cx="1153056" cy="1152000"/>
            </a:xfrm>
          </p:grpSpPr>
          <p:sp>
            <p:nvSpPr>
              <p:cNvPr id="192" name="Rectangle 191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93" name="Group 192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194" name="Rectangle 193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95" name="Rectangle 194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196" name="Rectangle 195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197" name="Rectangle 196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98" name="Rectangle 197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99" name="Rectangle 198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00" name="Rectangle 199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01" name="Rectangle 200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2" name="Rectangle 201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03" name="Group 202"/>
            <p:cNvGrpSpPr/>
            <p:nvPr userDrawn="1"/>
          </p:nvGrpSpPr>
          <p:grpSpPr bwMode="auto">
            <a:xfrm>
              <a:off x="8763318" y="-6409"/>
              <a:ext cx="1149082" cy="1152000"/>
              <a:chOff x="8985885" y="2208431"/>
              <a:chExt cx="1156531" cy="1152000"/>
            </a:xfrm>
          </p:grpSpPr>
          <p:sp>
            <p:nvSpPr>
              <p:cNvPr id="204" name="Rectangle 203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05" name="Group 204"/>
              <p:cNvGrpSpPr/>
              <p:nvPr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206" name="Rectangle 205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07" name="Rectangle 206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08" name="Rectangle 207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09" name="Rectangle 208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10" name="Rectangle 209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1" name="Rectangle 210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2" name="Rectangle 211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3" name="Rectangle 212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14" name="Rectangle 213"/>
                <p:cNvSpPr/>
                <p:nvPr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15" name="Group 214"/>
            <p:cNvGrpSpPr/>
            <p:nvPr userDrawn="1"/>
          </p:nvGrpSpPr>
          <p:grpSpPr bwMode="auto">
            <a:xfrm>
              <a:off x="7621191" y="-9923"/>
              <a:ext cx="1145630" cy="1152000"/>
              <a:chOff x="8985885" y="2208431"/>
              <a:chExt cx="1153056" cy="1152000"/>
            </a:xfrm>
          </p:grpSpPr>
          <p:sp>
            <p:nvSpPr>
              <p:cNvPr id="216" name="Rectangle 215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17" name="Group 216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18" name="Rectangle 217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9" name="Rectangle 218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20" name="Rectangle 219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21" name="Rectangle 220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22" name="Rectangle 221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23" name="Rectangle 222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24" name="Rectangle 223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25" name="Rectangle 224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26" name="Rectangle 225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7" name="Group 226"/>
            <p:cNvGrpSpPr/>
            <p:nvPr userDrawn="1"/>
          </p:nvGrpSpPr>
          <p:grpSpPr bwMode="auto">
            <a:xfrm>
              <a:off x="6479777" y="-9923"/>
              <a:ext cx="1145630" cy="1152000"/>
              <a:chOff x="8985885" y="2208431"/>
              <a:chExt cx="1153056" cy="1152000"/>
            </a:xfrm>
          </p:grpSpPr>
          <p:sp>
            <p:nvSpPr>
              <p:cNvPr id="228" name="Rectangle 227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29" name="Group 228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30" name="Rectangle 229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231" name="Rectangle 230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232" name="Rectangle 231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233" name="Rectangle 232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34" name="Rectangle 233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235" name="Rectangle 234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8"/>
                  </a:schemeClr>
                </a:solidFill>
                <a:ln>
                  <a:noFill/>
                </a:ln>
              </p:spPr>
            </p:sp>
            <p:sp>
              <p:nvSpPr>
                <p:cNvPr id="236" name="Rectangle 235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237" name="Rectangle 236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38" name="Rectangle 237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1" name="Group 240"/>
            <p:cNvGrpSpPr/>
            <p:nvPr userDrawn="1"/>
          </p:nvGrpSpPr>
          <p:grpSpPr bwMode="auto">
            <a:xfrm>
              <a:off x="5332234" y="-7693"/>
              <a:ext cx="1146222" cy="1152000"/>
              <a:chOff x="8985289" y="2208431"/>
              <a:chExt cx="1153652" cy="1152000"/>
            </a:xfrm>
          </p:grpSpPr>
          <p:sp>
            <p:nvSpPr>
              <p:cNvPr id="290" name="Rectangle 289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91" name="Group 290"/>
              <p:cNvGrpSpPr/>
              <p:nvPr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292" name="Rectangle 291"/>
                <p:cNvSpPr/>
                <p:nvPr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3" name="Rectangle 292"/>
                <p:cNvSpPr/>
                <p:nvPr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94" name="Rectangle 293"/>
                <p:cNvSpPr/>
                <p:nvPr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5" name="Rectangle 294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96" name="Rectangle 295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97" name="Rectangle 296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98" name="Rectangle 297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99" name="Rectangle 298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0" name="Rectangle 299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2" name="Group 241"/>
            <p:cNvGrpSpPr/>
            <p:nvPr userDrawn="1"/>
          </p:nvGrpSpPr>
          <p:grpSpPr bwMode="auto">
            <a:xfrm>
              <a:off x="4188246" y="-11207"/>
              <a:ext cx="1145630" cy="1152000"/>
              <a:chOff x="8985885" y="2208431"/>
              <a:chExt cx="1153056" cy="1152000"/>
            </a:xfrm>
          </p:grpSpPr>
          <p:sp>
            <p:nvSpPr>
              <p:cNvPr id="279" name="Rectangle 278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80" name="Group 279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81" name="Rectangle 280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2" name="Rectangle 281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83" name="Rectangle 282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84" name="Rectangle 283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85" name="Rectangle 284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86" name="Rectangle 285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87" name="Rectangle 286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8" name="Rectangle 287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89" name="Rectangle 288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3" name="Group 242"/>
            <p:cNvGrpSpPr/>
            <p:nvPr userDrawn="1"/>
          </p:nvGrpSpPr>
          <p:grpSpPr bwMode="auto">
            <a:xfrm>
              <a:off x="3042615" y="-7693"/>
              <a:ext cx="1149082" cy="1152000"/>
              <a:chOff x="8985885" y="2208431"/>
              <a:chExt cx="1156531" cy="1152000"/>
            </a:xfrm>
          </p:grpSpPr>
          <p:sp>
            <p:nvSpPr>
              <p:cNvPr id="268" name="Rectangle 267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69" name="Group 268"/>
              <p:cNvGrpSpPr/>
              <p:nvPr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270" name="Rectangle 269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71" name="Rectangle 270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72" name="Rectangle 271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73" name="Rectangle 272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74" name="Rectangle 273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5" name="Rectangle 274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76" name="Rectangle 275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7" name="Rectangle 276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78" name="Rectangle 277"/>
                <p:cNvSpPr/>
                <p:nvPr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4" name="Group 243"/>
            <p:cNvGrpSpPr/>
            <p:nvPr userDrawn="1"/>
          </p:nvGrpSpPr>
          <p:grpSpPr bwMode="auto">
            <a:xfrm>
              <a:off x="1900489" y="-11207"/>
              <a:ext cx="1145630" cy="1152000"/>
              <a:chOff x="8985885" y="2208431"/>
              <a:chExt cx="1153056" cy="1152000"/>
            </a:xfrm>
          </p:grpSpPr>
          <p:sp>
            <p:nvSpPr>
              <p:cNvPr id="257" name="Rectangle 256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58" name="Group 257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59" name="Rectangle 258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60" name="Rectangle 259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61" name="Rectangle 260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62" name="Rectangle 261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63" name="Rectangle 262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64" name="Rectangle 263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65" name="Rectangle 264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66" name="Rectangle 265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67" name="Rectangle 266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" name="Group 3"/>
            <p:cNvGrpSpPr/>
            <p:nvPr userDrawn="1"/>
          </p:nvGrpSpPr>
          <p:grpSpPr bwMode="auto">
            <a:xfrm>
              <a:off x="762985" y="-11207"/>
              <a:ext cx="1141719" cy="1156798"/>
              <a:chOff x="762985" y="-11207"/>
              <a:chExt cx="1141719" cy="1156798"/>
            </a:xfrm>
          </p:grpSpPr>
          <p:sp>
            <p:nvSpPr>
              <p:cNvPr id="248" name="Rectangle 247"/>
              <p:cNvSpPr/>
              <p:nvPr userDrawn="1"/>
            </p:nvSpPr>
            <p:spPr bwMode="auto">
              <a:xfrm>
                <a:off x="762985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</p:sp>
          <p:sp>
            <p:nvSpPr>
              <p:cNvPr id="249" name="Rectangle 248"/>
              <p:cNvSpPr/>
              <p:nvPr userDrawn="1"/>
            </p:nvSpPr>
            <p:spPr bwMode="auto">
              <a:xfrm>
                <a:off x="1142702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</p:sp>
          <p:sp>
            <p:nvSpPr>
              <p:cNvPr id="250" name="Rectangle 249"/>
              <p:cNvSpPr/>
              <p:nvPr userDrawn="1"/>
            </p:nvSpPr>
            <p:spPr bwMode="auto">
              <a:xfrm>
                <a:off x="1523178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15999"/>
                </a:schemeClr>
              </a:solidFill>
              <a:ln>
                <a:noFill/>
              </a:ln>
            </p:spPr>
          </p:sp>
          <p:sp>
            <p:nvSpPr>
              <p:cNvPr id="251" name="Rectangle 250"/>
              <p:cNvSpPr/>
              <p:nvPr userDrawn="1"/>
            </p:nvSpPr>
            <p:spPr bwMode="auto">
              <a:xfrm>
                <a:off x="762985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3999"/>
                </a:schemeClr>
              </a:solidFill>
              <a:ln>
                <a:noFill/>
              </a:ln>
            </p:spPr>
          </p:sp>
          <p:sp>
            <p:nvSpPr>
              <p:cNvPr id="252" name="Rectangle 251"/>
              <p:cNvSpPr/>
              <p:nvPr userDrawn="1"/>
            </p:nvSpPr>
            <p:spPr bwMode="auto">
              <a:xfrm>
                <a:off x="1142702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</p:sp>
          <p:sp>
            <p:nvSpPr>
              <p:cNvPr id="253" name="Rectangle 252"/>
              <p:cNvSpPr/>
              <p:nvPr userDrawn="1"/>
            </p:nvSpPr>
            <p:spPr bwMode="auto">
              <a:xfrm>
                <a:off x="1523178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6998"/>
                </a:schemeClr>
              </a:solidFill>
              <a:ln>
                <a:noFill/>
              </a:ln>
            </p:spPr>
          </p:sp>
          <p:sp>
            <p:nvSpPr>
              <p:cNvPr id="254" name="Rectangle 253"/>
              <p:cNvSpPr/>
              <p:nvPr userDrawn="1"/>
            </p:nvSpPr>
            <p:spPr bwMode="auto">
              <a:xfrm>
                <a:off x="765835" y="761590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</p:sp>
          <p:sp>
            <p:nvSpPr>
              <p:cNvPr id="255" name="Rectangle 254"/>
              <p:cNvSpPr/>
              <p:nvPr userDrawn="1"/>
            </p:nvSpPr>
            <p:spPr bwMode="auto">
              <a:xfrm>
                <a:off x="1141651" y="756792"/>
                <a:ext cx="381526" cy="383999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256" name="Rectangle 255"/>
              <p:cNvSpPr/>
              <p:nvPr userDrawn="1"/>
            </p:nvSpPr>
            <p:spPr bwMode="auto">
              <a:xfrm>
                <a:off x="1522127" y="756792"/>
                <a:ext cx="381526" cy="383999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</p:sp>
        </p:grpSp>
        <p:grpSp>
          <p:nvGrpSpPr>
            <p:cNvPr id="352" name="Group 351"/>
            <p:cNvGrpSpPr/>
            <p:nvPr userDrawn="1"/>
          </p:nvGrpSpPr>
          <p:grpSpPr bwMode="auto">
            <a:xfrm>
              <a:off x="1" y="-7479"/>
              <a:ext cx="766505" cy="1148271"/>
              <a:chOff x="9367467" y="2208431"/>
              <a:chExt cx="771474" cy="1152000"/>
            </a:xfrm>
          </p:grpSpPr>
          <p:sp>
            <p:nvSpPr>
              <p:cNvPr id="354" name="Rectangle 353"/>
              <p:cNvSpPr/>
              <p:nvPr userDrawn="1"/>
            </p:nvSpPr>
            <p:spPr bwMode="auto">
              <a:xfrm>
                <a:off x="9367467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355" name="Rectangle 354"/>
              <p:cNvSpPr/>
              <p:nvPr userDrawn="1"/>
            </p:nvSpPr>
            <p:spPr bwMode="auto">
              <a:xfrm>
                <a:off x="9750410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</p:sp>
          <p:sp>
            <p:nvSpPr>
              <p:cNvPr id="357" name="Rectangle 356"/>
              <p:cNvSpPr/>
              <p:nvPr userDrawn="1"/>
            </p:nvSpPr>
            <p:spPr bwMode="auto">
              <a:xfrm>
                <a:off x="9371999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58" name="Rectangle 357"/>
              <p:cNvSpPr/>
              <p:nvPr userDrawn="1"/>
            </p:nvSpPr>
            <p:spPr bwMode="auto">
              <a:xfrm>
                <a:off x="9754942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</p:sp>
          <p:sp>
            <p:nvSpPr>
              <p:cNvPr id="360" name="Rectangle 359"/>
              <p:cNvSpPr/>
              <p:nvPr userDrawn="1"/>
            </p:nvSpPr>
            <p:spPr bwMode="auto">
              <a:xfrm>
                <a:off x="9370942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61" name="Rectangle 360"/>
              <p:cNvSpPr/>
              <p:nvPr userDrawn="1"/>
            </p:nvSpPr>
            <p:spPr bwMode="auto">
              <a:xfrm>
                <a:off x="9753885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483" name="Rectangle 482"/>
          <p:cNvSpPr/>
          <p:nvPr userDrawn="1"/>
        </p:nvSpPr>
        <p:spPr bwMode="auto">
          <a:xfrm>
            <a:off x="11049447" y="6600570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88" name="Rectangle 487"/>
          <p:cNvSpPr/>
          <p:nvPr userDrawn="1"/>
        </p:nvSpPr>
        <p:spPr bwMode="auto">
          <a:xfrm>
            <a:off x="11053358" y="6594997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89" name="Rectangle 488"/>
          <p:cNvSpPr/>
          <p:nvPr userDrawn="1"/>
        </p:nvSpPr>
        <p:spPr bwMode="auto">
          <a:xfrm>
            <a:off x="11432934" y="6600570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90" name="Rectangle 489"/>
          <p:cNvSpPr/>
          <p:nvPr userDrawn="1"/>
        </p:nvSpPr>
        <p:spPr bwMode="auto">
          <a:xfrm>
            <a:off x="11813271" y="6600570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72" name="Rectangle 471"/>
          <p:cNvSpPr/>
          <p:nvPr userDrawn="1"/>
        </p:nvSpPr>
        <p:spPr bwMode="auto">
          <a:xfrm>
            <a:off x="9905290" y="6598214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77" name="Rectangle 476"/>
          <p:cNvSpPr/>
          <p:nvPr userDrawn="1"/>
        </p:nvSpPr>
        <p:spPr bwMode="auto">
          <a:xfrm>
            <a:off x="9909199" y="6598214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78" name="Rectangle 477"/>
          <p:cNvSpPr/>
          <p:nvPr userDrawn="1"/>
        </p:nvSpPr>
        <p:spPr bwMode="auto">
          <a:xfrm>
            <a:off x="10289537" y="6681515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79" name="Rectangle 478"/>
          <p:cNvSpPr/>
          <p:nvPr userDrawn="1"/>
        </p:nvSpPr>
        <p:spPr bwMode="auto">
          <a:xfrm>
            <a:off x="10669114" y="6598214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61" name="Rectangle 460"/>
          <p:cNvSpPr/>
          <p:nvPr userDrawn="1"/>
        </p:nvSpPr>
        <p:spPr bwMode="auto">
          <a:xfrm>
            <a:off x="8760083" y="6600570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66" name="Rectangle 465"/>
          <p:cNvSpPr/>
          <p:nvPr userDrawn="1"/>
        </p:nvSpPr>
        <p:spPr bwMode="auto">
          <a:xfrm>
            <a:off x="8763994" y="6594997"/>
            <a:ext cx="381384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67" name="Rectangle 466"/>
          <p:cNvSpPr/>
          <p:nvPr userDrawn="1"/>
        </p:nvSpPr>
        <p:spPr bwMode="auto">
          <a:xfrm>
            <a:off x="9150709" y="6594997"/>
            <a:ext cx="381384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68" name="Rectangle 467"/>
          <p:cNvSpPr/>
          <p:nvPr userDrawn="1"/>
        </p:nvSpPr>
        <p:spPr bwMode="auto">
          <a:xfrm>
            <a:off x="9521437" y="6597036"/>
            <a:ext cx="381384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450" name="Rectangle 449"/>
          <p:cNvSpPr/>
          <p:nvPr userDrawn="1"/>
        </p:nvSpPr>
        <p:spPr bwMode="auto">
          <a:xfrm>
            <a:off x="7618378" y="6598214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55" name="Rectangle 454"/>
          <p:cNvSpPr/>
          <p:nvPr userDrawn="1"/>
        </p:nvSpPr>
        <p:spPr bwMode="auto">
          <a:xfrm>
            <a:off x="7622289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456" name="Rectangle 455"/>
          <p:cNvSpPr/>
          <p:nvPr userDrawn="1"/>
        </p:nvSpPr>
        <p:spPr bwMode="auto">
          <a:xfrm>
            <a:off x="8001866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57" name="Rectangle 456"/>
          <p:cNvSpPr/>
          <p:nvPr userDrawn="1"/>
        </p:nvSpPr>
        <p:spPr bwMode="auto">
          <a:xfrm>
            <a:off x="8382201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39" name="Rectangle 438"/>
          <p:cNvSpPr/>
          <p:nvPr userDrawn="1"/>
        </p:nvSpPr>
        <p:spPr bwMode="auto">
          <a:xfrm>
            <a:off x="6477385" y="6598214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44" name="Rectangle 443"/>
          <p:cNvSpPr/>
          <p:nvPr userDrawn="1"/>
        </p:nvSpPr>
        <p:spPr bwMode="auto">
          <a:xfrm>
            <a:off x="6481296" y="6598214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445" name="Rectangle 444"/>
          <p:cNvSpPr/>
          <p:nvPr userDrawn="1"/>
        </p:nvSpPr>
        <p:spPr bwMode="auto">
          <a:xfrm>
            <a:off x="6860871" y="6598214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446" name="Rectangle 445"/>
          <p:cNvSpPr/>
          <p:nvPr userDrawn="1"/>
        </p:nvSpPr>
        <p:spPr bwMode="auto">
          <a:xfrm>
            <a:off x="7241207" y="6598214"/>
            <a:ext cx="381384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</p:sp>
      <p:sp>
        <p:nvSpPr>
          <p:cNvPr id="423" name="Rectangle 422"/>
          <p:cNvSpPr/>
          <p:nvPr userDrawn="1"/>
        </p:nvSpPr>
        <p:spPr bwMode="auto">
          <a:xfrm>
            <a:off x="5330856" y="6599709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28" name="Rectangle 427"/>
          <p:cNvSpPr/>
          <p:nvPr userDrawn="1"/>
        </p:nvSpPr>
        <p:spPr bwMode="auto">
          <a:xfrm>
            <a:off x="5334768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29" name="Rectangle 428"/>
          <p:cNvSpPr/>
          <p:nvPr userDrawn="1"/>
        </p:nvSpPr>
        <p:spPr bwMode="auto">
          <a:xfrm>
            <a:off x="5714343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30" name="Rectangle 429"/>
          <p:cNvSpPr/>
          <p:nvPr userDrawn="1"/>
        </p:nvSpPr>
        <p:spPr bwMode="auto">
          <a:xfrm>
            <a:off x="6094679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12" name="Rectangle 411"/>
          <p:cNvSpPr/>
          <p:nvPr userDrawn="1"/>
        </p:nvSpPr>
        <p:spPr bwMode="auto">
          <a:xfrm>
            <a:off x="4186699" y="6597353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7" name="Rectangle 416"/>
          <p:cNvSpPr/>
          <p:nvPr userDrawn="1"/>
        </p:nvSpPr>
        <p:spPr bwMode="auto">
          <a:xfrm>
            <a:off x="4190610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18" name="Rectangle 417"/>
          <p:cNvSpPr/>
          <p:nvPr userDrawn="1"/>
        </p:nvSpPr>
        <p:spPr bwMode="auto">
          <a:xfrm>
            <a:off x="4570186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19" name="Rectangle 418"/>
          <p:cNvSpPr/>
          <p:nvPr userDrawn="1"/>
        </p:nvSpPr>
        <p:spPr bwMode="auto">
          <a:xfrm>
            <a:off x="4950522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01" name="Rectangle 400"/>
          <p:cNvSpPr/>
          <p:nvPr userDrawn="1"/>
        </p:nvSpPr>
        <p:spPr bwMode="auto">
          <a:xfrm>
            <a:off x="3041491" y="6599709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06" name="Rectangle 405"/>
          <p:cNvSpPr/>
          <p:nvPr userDrawn="1"/>
        </p:nvSpPr>
        <p:spPr bwMode="auto">
          <a:xfrm>
            <a:off x="3045402" y="6599709"/>
            <a:ext cx="381384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07" name="Rectangle 406"/>
          <p:cNvSpPr/>
          <p:nvPr userDrawn="1"/>
        </p:nvSpPr>
        <p:spPr bwMode="auto">
          <a:xfrm>
            <a:off x="3424979" y="6599709"/>
            <a:ext cx="381384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08" name="Rectangle 407"/>
          <p:cNvSpPr/>
          <p:nvPr userDrawn="1"/>
        </p:nvSpPr>
        <p:spPr bwMode="auto">
          <a:xfrm>
            <a:off x="3805314" y="6599709"/>
            <a:ext cx="381384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390" name="Rectangle 389"/>
          <p:cNvSpPr/>
          <p:nvPr userDrawn="1"/>
        </p:nvSpPr>
        <p:spPr bwMode="auto">
          <a:xfrm>
            <a:off x="1899786" y="6597353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95" name="Rectangle 394"/>
          <p:cNvSpPr/>
          <p:nvPr userDrawn="1"/>
        </p:nvSpPr>
        <p:spPr bwMode="auto">
          <a:xfrm>
            <a:off x="1903697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396" name="Rectangle 395"/>
          <p:cNvSpPr/>
          <p:nvPr userDrawn="1"/>
        </p:nvSpPr>
        <p:spPr bwMode="auto">
          <a:xfrm>
            <a:off x="2283274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97" name="Rectangle 396"/>
          <p:cNvSpPr/>
          <p:nvPr userDrawn="1"/>
        </p:nvSpPr>
        <p:spPr bwMode="auto">
          <a:xfrm>
            <a:off x="2663610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79" name="Rectangle 378"/>
          <p:cNvSpPr/>
          <p:nvPr userDrawn="1"/>
        </p:nvSpPr>
        <p:spPr bwMode="auto">
          <a:xfrm>
            <a:off x="758793" y="6597353"/>
            <a:ext cx="1144157" cy="2574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84" name="Rectangle 383"/>
          <p:cNvSpPr/>
          <p:nvPr userDrawn="1"/>
        </p:nvSpPr>
        <p:spPr bwMode="auto">
          <a:xfrm>
            <a:off x="762703" y="6597353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385" name="Rectangle 384"/>
          <p:cNvSpPr/>
          <p:nvPr userDrawn="1"/>
        </p:nvSpPr>
        <p:spPr bwMode="auto">
          <a:xfrm>
            <a:off x="1142281" y="6597353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386" name="Rectangle 385"/>
          <p:cNvSpPr/>
          <p:nvPr userDrawn="1"/>
        </p:nvSpPr>
        <p:spPr bwMode="auto">
          <a:xfrm>
            <a:off x="1522615" y="6597353"/>
            <a:ext cx="381384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</p:sp>
      <p:sp>
        <p:nvSpPr>
          <p:cNvPr id="366" name="Rectangle 365"/>
          <p:cNvSpPr/>
          <p:nvPr userDrawn="1"/>
        </p:nvSpPr>
        <p:spPr bwMode="auto">
          <a:xfrm>
            <a:off x="-1" y="6599851"/>
            <a:ext cx="765171" cy="254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70" name="Rectangle 369"/>
          <p:cNvSpPr/>
          <p:nvPr userDrawn="1"/>
        </p:nvSpPr>
        <p:spPr bwMode="auto">
          <a:xfrm>
            <a:off x="4502" y="65998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71" name="Rectangle 370"/>
          <p:cNvSpPr/>
          <p:nvPr userDrawn="1"/>
        </p:nvSpPr>
        <p:spPr bwMode="auto">
          <a:xfrm>
            <a:off x="384838" y="65998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54" name="Slide Number Placeholder 5"/>
          <p:cNvSpPr>
            <a:spLocks noGrp="1"/>
          </p:cNvSpPr>
          <p:nvPr userDrawn="1">
            <p:ph type="sldNum" sz="quarter" idx="4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  <p:sp>
        <p:nvSpPr>
          <p:cNvPr id="151" name="Date Placeholder 3"/>
          <p:cNvSpPr>
            <a:spLocks noGrp="1"/>
          </p:cNvSpPr>
          <p:nvPr userDrawn="1">
            <p:ph type="dt" sz="half" idx="2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52" name="Footer Placeholder 4"/>
          <p:cNvSpPr>
            <a:spLocks noGrp="1"/>
          </p:cNvSpPr>
          <p:nvPr userDrawn="1">
            <p:ph type="ftr" sz="quarter" idx="3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>
        <a:spcBef>
          <a:spcPts val="0"/>
        </a:spcBef>
        <a:buNone/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3627063" name="Titre 1"/>
          <p:cNvSpPr>
            <a:spLocks noGrp="1"/>
          </p:cNvSpPr>
          <p:nvPr>
            <p:ph type="title"/>
          </p:nvPr>
        </p:nvSpPr>
        <p:spPr bwMode="auto">
          <a:xfrm>
            <a:off x="893683" y="2178470"/>
            <a:ext cx="10515600" cy="1325561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defRPr/>
            </a:pP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8100000" scaled="1"/>
                </a:gradFill>
                <a:latin typeface="Open Sans Extrabold"/>
                <a:ea typeface="Open Sans Extrabold"/>
                <a:cs typeface="Open Sans Extrabold"/>
              </a:rPr>
              <a:t>Projet OCR</a:t>
            </a:r>
            <a:endParaRPr>
              <a:solidFill>
                <a:srgbClr val="FD6C9E">
                  <a:alpha val="99999"/>
                </a:srgbClr>
              </a:solidFill>
              <a:latin typeface="Open Sans Extrabold"/>
              <a:cs typeface="Open Sans Extrabold"/>
            </a:endParaRPr>
          </a:p>
        </p:txBody>
      </p:sp>
      <p:sp>
        <p:nvSpPr>
          <p:cNvPr id="1136944580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87510625" name=""/>
          <p:cNvSpPr txBox="1"/>
          <p:nvPr/>
        </p:nvSpPr>
        <p:spPr bwMode="auto">
          <a:xfrm flipH="0" flipV="0">
            <a:off x="1274949" y="2735217"/>
            <a:ext cx="1711607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3664836" name=""/>
          <p:cNvSpPr/>
          <p:nvPr/>
        </p:nvSpPr>
        <p:spPr bwMode="auto">
          <a:xfrm flipH="0" flipV="0">
            <a:off x="2405315" y="3603647"/>
            <a:ext cx="2820509" cy="52076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70E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</a:rPr>
              <a:t>Nicol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</a:rPr>
              <a:t>as</a:t>
            </a:r>
            <a:r>
              <a:rPr lang="fr-FR" sz="1800" b="0" i="0" u="none" strike="noStrike" cap="none" spc="0"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</a:rPr>
              <a:t> Tessier</a:t>
            </a:r>
            <a:endParaRPr>
              <a:latin typeface="Open Sans Extrabold"/>
              <a:cs typeface="Open Sans Extrabold"/>
            </a:endParaRPr>
          </a:p>
        </p:txBody>
      </p:sp>
      <p:sp>
        <p:nvSpPr>
          <p:cNvPr id="1069631302" name=""/>
          <p:cNvSpPr/>
          <p:nvPr/>
        </p:nvSpPr>
        <p:spPr bwMode="auto">
          <a:xfrm flipH="0" flipV="0">
            <a:off x="6747768" y="3603647"/>
            <a:ext cx="3148080" cy="52076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</a:rPr>
              <a:t>Mathieu Laureti</a:t>
            </a:r>
            <a:endParaRPr>
              <a:latin typeface="Open Sans Extrabold"/>
              <a:cs typeface="Open Sans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0206204" name="Titre 1"/>
          <p:cNvSpPr>
            <a:spLocks noGrp="1"/>
          </p:cNvSpPr>
          <p:nvPr>
            <p:ph type="title"/>
          </p:nvPr>
        </p:nvSpPr>
        <p:spPr bwMode="auto"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8100000" scaled="1"/>
                </a:gradFill>
                <a:latin typeface="Open Sans Extrabold"/>
                <a:ea typeface="Open Sans Extrabold"/>
                <a:cs typeface="Open Sans Extrabold"/>
              </a:rPr>
              <a:t>Diapositive normal</a:t>
            </a:r>
            <a:endParaRPr>
              <a:solidFill>
                <a:srgbClr val="FD6C9E">
                  <a:alpha val="99999"/>
                </a:srgbClr>
              </a:solidFill>
              <a:latin typeface="Open Sans Extrabold"/>
              <a:cs typeface="Open Sans Extrabold"/>
            </a:endParaRPr>
          </a:p>
        </p:txBody>
      </p:sp>
      <p:sp>
        <p:nvSpPr>
          <p:cNvPr id="1520703984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Nicolas Tessier sait faire du desing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1923501140" name=""/>
          <p:cNvSpPr txBox="1"/>
          <p:nvPr/>
        </p:nvSpPr>
        <p:spPr bwMode="auto">
          <a:xfrm flipH="0" flipV="0">
            <a:off x="1274949" y="2735218"/>
            <a:ext cx="1711608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2036000" name="Titre 1"/>
          <p:cNvSpPr>
            <a:spLocks noGrp="1"/>
          </p:cNvSpPr>
          <p:nvPr>
            <p:ph type="title"/>
          </p:nvPr>
        </p:nvSpPr>
        <p:spPr bwMode="auto"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8100000" scaled="1"/>
                </a:gradFill>
                <a:latin typeface="Open Sans Extrabold"/>
                <a:ea typeface="Open Sans Extrabold"/>
                <a:cs typeface="Open Sans Extrabold"/>
              </a:rPr>
              <a:t>Diapositive Image</a:t>
            </a:r>
            <a:endParaRPr>
              <a:solidFill>
                <a:srgbClr val="FD6C9E">
                  <a:alpha val="99999"/>
                </a:srgbClr>
              </a:solidFill>
              <a:latin typeface="Open Sans Extrabold"/>
              <a:cs typeface="Open Sans Extrabold"/>
            </a:endParaRPr>
          </a:p>
        </p:txBody>
      </p:sp>
      <p:sp>
        <p:nvSpPr>
          <p:cNvPr id="2060663725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1614446971" name=""/>
          <p:cNvSpPr txBox="1"/>
          <p:nvPr/>
        </p:nvSpPr>
        <p:spPr bwMode="auto">
          <a:xfrm flipH="0" flipV="0">
            <a:off x="1274949" y="2735218"/>
            <a:ext cx="1711608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7319853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068469" y="416747"/>
            <a:ext cx="7701182" cy="7701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8399588" name="Titre 1"/>
          <p:cNvSpPr>
            <a:spLocks noGrp="1"/>
          </p:cNvSpPr>
          <p:nvPr>
            <p:ph type="title"/>
          </p:nvPr>
        </p:nvSpPr>
        <p:spPr bwMode="auto"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8100000" scaled="1"/>
                </a:gradFill>
                <a:latin typeface="Open Sans Extrabold"/>
                <a:ea typeface="Open Sans Extrabold"/>
                <a:cs typeface="Open Sans Extrabold"/>
              </a:rPr>
              <a:t>Diapositive conversation</a:t>
            </a:r>
            <a:endParaRPr>
              <a:solidFill>
                <a:srgbClr val="FD6C9E">
                  <a:alpha val="99999"/>
                </a:srgbClr>
              </a:solidFill>
              <a:latin typeface="Open Sans Extrabold"/>
              <a:cs typeface="Open Sans Extrabold"/>
            </a:endParaRPr>
          </a:p>
        </p:txBody>
      </p:sp>
      <p:sp>
        <p:nvSpPr>
          <p:cNvPr id="454854394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Font typeface="Arial"/>
              <a:buNone/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 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2040888739" name=""/>
          <p:cNvSpPr/>
          <p:nvPr/>
        </p:nvSpPr>
        <p:spPr bwMode="auto"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7949438" name=""/>
          <p:cNvSpPr txBox="1"/>
          <p:nvPr/>
        </p:nvSpPr>
        <p:spPr bwMode="auto">
          <a:xfrm flipH="0" flipV="0">
            <a:off x="1274949" y="2735217"/>
            <a:ext cx="1711607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435849753" name=""/>
          <p:cNvSpPr/>
          <p:nvPr/>
        </p:nvSpPr>
        <p:spPr bwMode="auto">
          <a:xfrm flipH="0" flipV="0">
            <a:off x="7511249" y="2207482"/>
            <a:ext cx="3733139" cy="527734"/>
          </a:xfrm>
          <a:prstGeom prst="wedgeRoundRectCallout">
            <a:avLst>
              <a:gd name="adj1" fmla="val 45334"/>
              <a:gd name="adj2" fmla="val 76000"/>
              <a:gd name="adj3" fmla="val 16667"/>
            </a:avLst>
          </a:prstGeom>
          <a:solidFill>
            <a:srgbClr val="2467FE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latin typeface="Open Sans Semibold"/>
                <a:ea typeface="Open Sans Semibold"/>
                <a:cs typeface="Open Sans Semibold"/>
              </a:rPr>
              <a:t>Text</a:t>
            </a:r>
            <a:endParaRPr>
              <a:latin typeface="Open Sans Semibold"/>
              <a:cs typeface="Open Sans Semibold"/>
            </a:endParaRPr>
          </a:p>
        </p:txBody>
      </p:sp>
      <p:sp>
        <p:nvSpPr>
          <p:cNvPr id="1224120062" name=""/>
          <p:cNvSpPr/>
          <p:nvPr/>
        </p:nvSpPr>
        <p:spPr bwMode="auto">
          <a:xfrm flipH="0" flipV="0">
            <a:off x="912854" y="3172854"/>
            <a:ext cx="3732769" cy="487059"/>
          </a:xfrm>
          <a:prstGeom prst="wedgeRoundRectCallout">
            <a:avLst>
              <a:gd name="adj1" fmla="val -47196"/>
              <a:gd name="adj2" fmla="val 116491"/>
              <a:gd name="adj3" fmla="val 16667"/>
            </a:avLst>
          </a:prstGeom>
          <a:solidFill>
            <a:srgbClr val="E3E3E5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</a:rPr>
              <a:t>Text</a:t>
            </a:r>
            <a:endParaRPr>
              <a:solidFill>
                <a:schemeClr val="tx1"/>
              </a:solidFill>
              <a:latin typeface="Open Sans Semibold"/>
              <a:cs typeface="Open Sans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099544" name="Titre 1"/>
          <p:cNvSpPr>
            <a:spLocks noGrp="1"/>
          </p:cNvSpPr>
          <p:nvPr>
            <p:ph type="title"/>
          </p:nvPr>
        </p:nvSpPr>
        <p:spPr bwMode="auto"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8100000" scaled="1"/>
                </a:gradFill>
                <a:latin typeface="Open Sans Extrabold"/>
                <a:ea typeface="Open Sans Extrabold"/>
                <a:cs typeface="Open Sans Extrabold"/>
              </a:rPr>
              <a:t>Diapositive Graphique</a:t>
            </a:r>
            <a:endParaRPr>
              <a:solidFill>
                <a:srgbClr val="FD6C9E">
                  <a:alpha val="99999"/>
                </a:srgbClr>
              </a:solidFill>
              <a:latin typeface="Open Sans Extrabold"/>
              <a:cs typeface="Open Sans Extrabold"/>
            </a:endParaRPr>
          </a:p>
        </p:txBody>
      </p:sp>
      <p:sp>
        <p:nvSpPr>
          <p:cNvPr id="1142347180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997"/>
              </a:spcBef>
              <a:spcAft>
                <a:spcPts val="0"/>
              </a:spcAft>
              <a:buFont typeface="Arial"/>
              <a:buNone/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 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333252091" name=""/>
          <p:cNvSpPr/>
          <p:nvPr/>
        </p:nvSpPr>
        <p:spPr bwMode="auto"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1988012" name=""/>
          <p:cNvSpPr txBox="1"/>
          <p:nvPr/>
        </p:nvSpPr>
        <p:spPr bwMode="auto">
          <a:xfrm flipH="0" flipV="0">
            <a:off x="1274949" y="2735217"/>
            <a:ext cx="1711606" cy="3661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graphicFrame>
        <p:nvGraphicFramePr>
          <p:cNvPr id="2096237530" name=""/>
          <p:cNvGraphicFramePr>
            <a:graphicFrameLocks xmlns:a="http://schemas.openxmlformats.org/drawingml/2006/main"/>
          </p:cNvGraphicFramePr>
          <p:nvPr/>
        </p:nvGraphicFramePr>
        <p:xfrm>
          <a:off x="896733" y="2029139"/>
          <a:ext cx="10398528" cy="4147822"/>
        </p:xfrm>
        <a:graphic>
          <a:graphicData uri="http://schemas.openxmlformats.org/drawingml/2006/table">
            <a:tbl>
              <a:tblPr firstRow="1" firstCol="0" lastRow="0" lastCol="0" bandRow="0" bandCol="0">
                <a:tableStyleId>{5C22544A-7EE6-4342-B048-85BDC9FD1C3A}</a:tableStyleId>
              </a:tblPr>
              <a:tblGrid>
                <a:gridCol w="2059365"/>
                <a:gridCol w="2059365"/>
                <a:gridCol w="2059365"/>
                <a:gridCol w="2059365"/>
                <a:gridCol w="2059365"/>
              </a:tblGrid>
              <a:tr h="1004650"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rgbClr val="38F2A8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rgbClr val="38F2A8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rgbClr val="38F2A8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rgbClr val="38F2A8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rgbClr val="38F2A8"/>
                    </a:solidFill>
                  </a:tcPr>
                </a:tc>
              </a:tr>
              <a:tr h="1058059"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rgbClr val="38F2A8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04650"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rgbClr val="38F2A8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04650"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rgbClr val="38F2A8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>
                        <a:solidFill>
                          <a:schemeClr val="tx1"/>
                        </a:solidFill>
                        <a:latin typeface="Open Sans Extrabold"/>
                        <a:cs typeface="Open Sans Extrabold"/>
                      </a:endParaRPr>
                    </a:p>
                  </a:txBody>
                  <a:tcPr anchor="ctr">
                    <a:lnL w="76199" algn="ctr">
                      <a:solidFill>
                        <a:srgbClr val="151B54"/>
                      </a:solidFill>
                    </a:lnL>
                    <a:lnR w="76199" algn="ctr">
                      <a:solidFill>
                        <a:srgbClr val="151B54"/>
                      </a:solidFill>
                    </a:lnR>
                    <a:lnT w="76199" algn="ctr">
                      <a:solidFill>
                        <a:srgbClr val="151B54"/>
                      </a:solidFill>
                    </a:lnT>
                    <a:lnB w="76199" algn="ctr">
                      <a:solidFill>
                        <a:srgbClr val="151B54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5363073" name="Titre 1"/>
          <p:cNvSpPr>
            <a:spLocks noGrp="1"/>
          </p:cNvSpPr>
          <p:nvPr>
            <p:ph type="title"/>
          </p:nvPr>
        </p:nvSpPr>
        <p:spPr bwMode="auto"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gradFill>
                  <a:gsLst>
                    <a:gs pos="0">
                      <a:srgbClr val="38F2A8">
                        <a:alpha val="99999"/>
                      </a:srgbClr>
                    </a:gs>
                    <a:gs pos="100000">
                      <a:srgbClr val="00B0F0">
                        <a:alpha val="99999"/>
                      </a:srgbClr>
                    </a:gs>
                  </a:gsLst>
                  <a:lin ang="5400000" scaled="1"/>
                </a:gradFill>
                <a:latin typeface="Open Sans Extrabold"/>
                <a:cs typeface="Open Sans Extrabold"/>
              </a:rPr>
              <a:t>Exemple de Titre</a:t>
            </a:r>
            <a:endParaRPr>
              <a:gradFill>
                <a:gsLst>
                  <a:gs pos="0">
                    <a:srgbClr val="38F2A8">
                      <a:alpha val="99999"/>
                    </a:srgbClr>
                  </a:gs>
                  <a:gs pos="100000">
                    <a:srgbClr val="00B0F0">
                      <a:alpha val="99999"/>
                    </a:srgbClr>
                  </a:gs>
                </a:gsLst>
                <a:lin ang="5400000" scaled="1"/>
              </a:gradFill>
              <a:latin typeface="Open Sans Extrabold"/>
              <a:cs typeface="Open Sans Extrabold"/>
            </a:endParaRPr>
          </a:p>
        </p:txBody>
      </p:sp>
      <p:sp>
        <p:nvSpPr>
          <p:cNvPr id="1197333011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996"/>
              </a:spcBef>
              <a:spcAft>
                <a:spcPts val="0"/>
              </a:spcAft>
              <a:buFont typeface="Arial"/>
              <a:buNone/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 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1447258467" name=""/>
          <p:cNvSpPr/>
          <p:nvPr/>
        </p:nvSpPr>
        <p:spPr bwMode="auto"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3202400" name="Titre 1"/>
          <p:cNvSpPr>
            <a:spLocks noGrp="1"/>
          </p:cNvSpPr>
          <p:nvPr>
            <p:ph type="title"/>
          </p:nvPr>
        </p:nvSpPr>
        <p:spPr bwMode="auto"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F0000">
                        <a:alpha val="99999"/>
                      </a:srgbClr>
                    </a:gs>
                    <a:gs pos="100000">
                      <a:srgbClr val="FFC000">
                        <a:alpha val="99999"/>
                      </a:srgbClr>
                    </a:gs>
                  </a:gsLst>
                  <a:lin ang="5400000" scaled="1"/>
                </a:gradFill>
                <a:latin typeface="Open Sans Extrabold"/>
                <a:cs typeface="Open Sans Extrabold"/>
              </a:rPr>
              <a:t>Exemple de Titre en colère</a:t>
            </a:r>
            <a:endParaRPr>
              <a:gradFill>
                <a:gsLst>
                  <a:gs pos="0">
                    <a:srgbClr val="FF0000">
                      <a:alpha val="99999"/>
                    </a:srgbClr>
                  </a:gs>
                  <a:gs pos="100000">
                    <a:srgbClr val="FFC000">
                      <a:alpha val="99999"/>
                    </a:srgbClr>
                  </a:gs>
                </a:gsLst>
                <a:lin ang="5400000" scaled="1"/>
              </a:gradFill>
              <a:latin typeface="Open Sans Extrabold"/>
              <a:cs typeface="Open Sans Extrabold"/>
            </a:endParaRPr>
          </a:p>
        </p:txBody>
      </p:sp>
      <p:sp>
        <p:nvSpPr>
          <p:cNvPr id="1675436721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996"/>
              </a:spcBef>
              <a:spcAft>
                <a:spcPts val="0"/>
              </a:spcAft>
              <a:buFont typeface="Arial"/>
              <a:buNone/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 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1084903876" name=""/>
          <p:cNvSpPr/>
          <p:nvPr/>
        </p:nvSpPr>
        <p:spPr bwMode="auto"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2441451" name="Titre 1"/>
          <p:cNvSpPr>
            <a:spLocks noGrp="1"/>
          </p:cNvSpPr>
          <p:nvPr>
            <p:ph type="title"/>
          </p:nvPr>
        </p:nvSpPr>
        <p:spPr bwMode="auto"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gradFill>
                  <a:gsLst>
                    <a:gs pos="0">
                      <a:srgbClr val="7030A0">
                        <a:alpha val="99999"/>
                      </a:srgbClr>
                    </a:gs>
                    <a:gs pos="100000">
                      <a:srgbClr val="FF0000">
                        <a:alpha val="99999"/>
                      </a:srgbClr>
                    </a:gs>
                  </a:gsLst>
                  <a:lin ang="5400000" scaled="1"/>
                </a:gradFill>
                <a:latin typeface="Open Sans Extrabold"/>
                <a:cs typeface="Open Sans Extrabold"/>
              </a:rPr>
              <a:t>Exemple de Titre en sombre</a:t>
            </a:r>
            <a:endParaRPr>
              <a:gradFill>
                <a:gsLst>
                  <a:gs pos="0">
                    <a:srgbClr val="7030A0">
                      <a:alpha val="99999"/>
                    </a:srgbClr>
                  </a:gs>
                  <a:gs pos="100000">
                    <a:srgbClr val="FF0000">
                      <a:alpha val="99999"/>
                    </a:srgbClr>
                  </a:gs>
                </a:gsLst>
                <a:lin ang="5400000" scaled="1"/>
              </a:gradFill>
              <a:latin typeface="Open Sans Extrabold"/>
              <a:cs typeface="Open Sans Extrabold"/>
            </a:endParaRPr>
          </a:p>
        </p:txBody>
      </p:sp>
      <p:sp>
        <p:nvSpPr>
          <p:cNvPr id="1539626090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996"/>
              </a:spcBef>
              <a:spcAft>
                <a:spcPts val="0"/>
              </a:spcAft>
              <a:buFont typeface="Arial"/>
              <a:buNone/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 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424896535" name=""/>
          <p:cNvSpPr/>
          <p:nvPr/>
        </p:nvSpPr>
        <p:spPr bwMode="auto"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2673860" name="Titre 1"/>
          <p:cNvSpPr>
            <a:spLocks noGrp="1"/>
          </p:cNvSpPr>
          <p:nvPr>
            <p:ph type="title"/>
          </p:nvPr>
        </p:nvSpPr>
        <p:spPr bwMode="auto"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FFF00">
                        <a:alpha val="99999"/>
                      </a:srgbClr>
                    </a:gs>
                    <a:gs pos="100000">
                      <a:srgbClr val="00B0F0">
                        <a:alpha val="99999"/>
                      </a:srgbClr>
                    </a:gs>
                  </a:gsLst>
                  <a:lin ang="5400000" scaled="1"/>
                </a:gradFill>
                <a:latin typeface="Open Sans Extrabold"/>
                <a:cs typeface="Open Sans Extrabold"/>
              </a:rPr>
              <a:t>Exemple de Titre en colère</a:t>
            </a:r>
            <a:endParaRPr>
              <a:gradFill>
                <a:gsLst>
                  <a:gs pos="0">
                    <a:srgbClr val="FFFF00">
                      <a:alpha val="99999"/>
                    </a:srgbClr>
                  </a:gs>
                  <a:gs pos="100000">
                    <a:srgbClr val="00B0F0">
                      <a:alpha val="99999"/>
                    </a:srgbClr>
                  </a:gs>
                </a:gsLst>
                <a:lin ang="5400000" scaled="1"/>
              </a:gradFill>
              <a:latin typeface="Open Sans Extrabold"/>
              <a:cs typeface="Open Sans Extrabold"/>
            </a:endParaRPr>
          </a:p>
        </p:txBody>
      </p:sp>
      <p:sp>
        <p:nvSpPr>
          <p:cNvPr id="1188636215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l" defTabSz="914400">
              <a:lnSpc>
                <a:spcPct val="90000"/>
              </a:lnSpc>
              <a:spcBef>
                <a:spcPts val="996"/>
              </a:spcBef>
              <a:spcAft>
                <a:spcPts val="0"/>
              </a:spcAft>
              <a:buFont typeface="Arial"/>
              <a:buNone/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 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1129811382" name=""/>
          <p:cNvSpPr/>
          <p:nvPr/>
        </p:nvSpPr>
        <p:spPr bwMode="auto"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3316160" name="Titr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538889"/>
            <a:ext cx="3525940" cy="1325561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FFF00">
                        <a:alpha val="99999"/>
                      </a:srgbClr>
                    </a:gs>
                    <a:gs pos="100000">
                      <a:srgbClr val="00B0F0">
                        <a:alpha val="99999"/>
                      </a:srgbClr>
                    </a:gs>
                  </a:gsLst>
                  <a:lin ang="5400000" scaled="1"/>
                </a:gradFill>
                <a:latin typeface="Open Sans Extrabold"/>
                <a:cs typeface="Open Sans Extrabold"/>
              </a:rPr>
              <a:t>Diapositive simple image</a:t>
            </a:r>
            <a:endParaRPr>
              <a:gradFill>
                <a:gsLst>
                  <a:gs pos="0">
                    <a:srgbClr val="FFFF00">
                      <a:alpha val="99999"/>
                    </a:srgbClr>
                  </a:gs>
                  <a:gs pos="100000">
                    <a:srgbClr val="00B0F0">
                      <a:alpha val="99999"/>
                    </a:srgbClr>
                  </a:gs>
                </a:gsLst>
                <a:lin ang="5400000" scaled="1"/>
              </a:gradFill>
              <a:latin typeface="Open Sans Extrabold"/>
              <a:cs typeface="Open Sans Extrabold"/>
            </a:endParaRPr>
          </a:p>
        </p:txBody>
      </p:sp>
      <p:sp>
        <p:nvSpPr>
          <p:cNvPr id="1150481026" name="Espace réservé du contenu 2"/>
          <p:cNvSpPr>
            <a:spLocks noGrp="1"/>
          </p:cNvSpPr>
          <p:nvPr>
            <p:ph idx="1"/>
          </p:nvPr>
        </p:nvSpPr>
        <p:spPr bwMode="auto">
          <a:xfrm flipH="0" flipV="0">
            <a:off x="838197" y="2186028"/>
            <a:ext cx="4388338" cy="4029505"/>
          </a:xfrm>
        </p:spPr>
        <p:txBody>
          <a:bodyPr/>
          <a:lstStyle/>
          <a:p>
            <a:pPr algn="l" defTabSz="914400">
              <a:lnSpc>
                <a:spcPct val="90000"/>
              </a:lnSpc>
              <a:spcBef>
                <a:spcPts val="996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38F2A8"/>
                </a:solidFill>
                <a:latin typeface="Open Sans Semibold"/>
                <a:cs typeface="Open Sans Semibold"/>
              </a:rPr>
              <a:t>Point</a:t>
            </a:r>
            <a:endParaRPr strike="noStrike" cap="none" spc="0">
              <a:solidFill>
                <a:srgbClr val="38F2A8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90000"/>
              </a:lnSpc>
              <a:spcBef>
                <a:spcPts val="996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38F2A8"/>
                </a:solidFill>
                <a:latin typeface="Open Sans Semibold"/>
                <a:cs typeface="Open Sans Semibold"/>
              </a:rPr>
              <a:t>Point</a:t>
            </a:r>
            <a:endParaRPr strike="noStrike" cap="none" spc="0">
              <a:solidFill>
                <a:srgbClr val="38F2A8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90000"/>
              </a:lnSpc>
              <a:spcBef>
                <a:spcPts val="996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38F2A8"/>
                </a:solidFill>
                <a:latin typeface="Open Sans Semibold"/>
                <a:cs typeface="Open Sans Semibold"/>
              </a:rPr>
              <a:t>Point</a:t>
            </a:r>
            <a:endParaRPr strike="noStrike" cap="none" spc="0">
              <a:solidFill>
                <a:srgbClr val="38F2A8"/>
              </a:solidFill>
              <a:latin typeface="Open Sans Semibold"/>
              <a:cs typeface="Open Sans Semibold"/>
            </a:endParaRPr>
          </a:p>
        </p:txBody>
      </p:sp>
      <p:sp>
        <p:nvSpPr>
          <p:cNvPr id="1161562686" name=""/>
          <p:cNvSpPr/>
          <p:nvPr/>
        </p:nvSpPr>
        <p:spPr bwMode="auto">
          <a:prstGeom prst="round2DiagRect">
            <a:avLst>
              <a:gd name="adj1" fmla="val 16667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873819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07934" y="-51486"/>
            <a:ext cx="7881660" cy="90036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7476012" name="Titr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538888"/>
            <a:ext cx="3525939" cy="132556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5400000" scaled="1"/>
                </a:gradFill>
                <a:latin typeface="Open Sans Extrabold"/>
                <a:cs typeface="Open Sans Extrabold"/>
              </a:rPr>
              <a:t>Diapositive simple </a:t>
            </a: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5400000" scaled="1"/>
                </a:gradFill>
                <a:latin typeface="Open Sans Extrabold"/>
                <a:cs typeface="Open Sans Extrabold"/>
              </a:rPr>
              <a:t>image</a:t>
            </a:r>
            <a:endParaRPr>
              <a:gradFill>
                <a:gsLst>
                  <a:gs pos="0">
                    <a:srgbClr val="FFFF00">
                      <a:alpha val="99999"/>
                    </a:srgbClr>
                  </a:gs>
                  <a:gs pos="100000">
                    <a:srgbClr val="00B0F0">
                      <a:alpha val="99999"/>
                    </a:srgbClr>
                  </a:gs>
                </a:gsLst>
                <a:lin ang="5400000" scaled="1"/>
              </a:gradFill>
              <a:latin typeface="Open Sans Extrabold"/>
              <a:cs typeface="Open Sans Extrabold"/>
            </a:endParaRPr>
          </a:p>
        </p:txBody>
      </p:sp>
      <p:sp>
        <p:nvSpPr>
          <p:cNvPr id="171998541" name="Espace réservé du contenu 2"/>
          <p:cNvSpPr>
            <a:spLocks noGrp="1"/>
          </p:cNvSpPr>
          <p:nvPr>
            <p:ph idx="1"/>
          </p:nvPr>
        </p:nvSpPr>
        <p:spPr bwMode="auto">
          <a:xfrm flipH="0" flipV="0">
            <a:off x="838197" y="2186028"/>
            <a:ext cx="5673040" cy="402950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 defTabSz="914400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Introduction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Méthodologie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Résultat et analyse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Évaluation + amélioration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Conclusion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1786999675" name=""/>
          <p:cNvSpPr/>
          <p:nvPr/>
        </p:nvSpPr>
        <p:spPr bwMode="auto">
          <a:xfrm flipH="0" flipV="0">
            <a:off x="3531861" y="2278503"/>
            <a:ext cx="538016" cy="34780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0002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Open Sans Extrabold"/>
              <a:cs typeface="Open Sans Extrabold"/>
            </a:endParaRPr>
          </a:p>
        </p:txBody>
      </p:sp>
      <p:pic>
        <p:nvPicPr>
          <p:cNvPr id="634359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842756" y="255372"/>
            <a:ext cx="6122329" cy="6079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5509119" name="Titre 1"/>
          <p:cNvSpPr>
            <a:spLocks noGrp="1"/>
          </p:cNvSpPr>
          <p:nvPr>
            <p:ph type="title"/>
          </p:nvPr>
        </p:nvSpPr>
        <p:spPr bwMode="auto"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8100000" scaled="1"/>
                </a:gradFill>
                <a:latin typeface="Open Sans Extrabold"/>
                <a:ea typeface="Open Sans Extrabold"/>
                <a:cs typeface="Open Sans Extrabold"/>
              </a:rPr>
              <a:t>Introduction utilité</a:t>
            </a:r>
            <a:endParaRPr>
              <a:solidFill>
                <a:srgbClr val="FD6C9E">
                  <a:alpha val="99999"/>
                </a:srgbClr>
              </a:solidFill>
              <a:latin typeface="Open Sans Extrabold"/>
              <a:cs typeface="Open Sans Extrabold"/>
            </a:endParaRPr>
          </a:p>
        </p:txBody>
      </p:sp>
      <p:sp>
        <p:nvSpPr>
          <p:cNvPr id="1105034087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algn="l" defTabSz="91440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defRPr/>
            </a:pP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378307513" name=""/>
          <p:cNvSpPr txBox="1"/>
          <p:nvPr/>
        </p:nvSpPr>
        <p:spPr bwMode="auto">
          <a:xfrm flipH="0" flipV="0">
            <a:off x="1274949" y="2735217"/>
            <a:ext cx="1711607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3704492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91720" y="2681795"/>
            <a:ext cx="2597866" cy="2533834"/>
          </a:xfrm>
          <a:prstGeom prst="rect">
            <a:avLst/>
          </a:prstGeom>
        </p:spPr>
      </p:pic>
      <p:sp>
        <p:nvSpPr>
          <p:cNvPr id="1777200084" name=""/>
          <p:cNvSpPr/>
          <p:nvPr/>
        </p:nvSpPr>
        <p:spPr bwMode="auto">
          <a:xfrm flipH="0" flipV="0">
            <a:off x="1274949" y="5372187"/>
            <a:ext cx="2233224" cy="555505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2E8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fr-FR" sz="1800" b="0" i="0" u="none" strike="noStrike" cap="none" spc="0"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8100000" scaled="1"/>
                </a:gradFill>
                <a:latin typeface="Open Sans Extrabold"/>
                <a:ea typeface="Open Sans Extrabold"/>
                <a:cs typeface="Open Sans Extrabold"/>
              </a:rPr>
              <a:t>Recherche</a:t>
            </a:r>
            <a:endParaRPr>
              <a:latin typeface="Open Sans Extrabold"/>
              <a:cs typeface="Open Sans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8375884" name="Titr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538888"/>
            <a:ext cx="3525939" cy="132556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5400000" scaled="1"/>
                </a:gradFill>
                <a:latin typeface="Open Sans Extrabold"/>
                <a:cs typeface="Open Sans Extrabold"/>
              </a:rPr>
              <a:t>Diapositive simple </a:t>
            </a: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5400000" scaled="1"/>
                </a:gradFill>
                <a:latin typeface="Open Sans Extrabold"/>
                <a:cs typeface="Open Sans Extrabold"/>
              </a:rPr>
              <a:t>image</a:t>
            </a:r>
            <a:endParaRPr>
              <a:gradFill>
                <a:gsLst>
                  <a:gs pos="0">
                    <a:srgbClr val="FFFF00">
                      <a:alpha val="99999"/>
                    </a:srgbClr>
                  </a:gs>
                  <a:gs pos="100000">
                    <a:srgbClr val="00B0F0">
                      <a:alpha val="99999"/>
                    </a:srgbClr>
                  </a:gs>
                </a:gsLst>
                <a:lin ang="5400000" scaled="1"/>
              </a:gradFill>
              <a:latin typeface="Open Sans Extrabold"/>
              <a:cs typeface="Open Sans Extrabold"/>
            </a:endParaRPr>
          </a:p>
        </p:txBody>
      </p:sp>
      <p:sp>
        <p:nvSpPr>
          <p:cNvPr id="166248844" name="Espace réservé du contenu 2"/>
          <p:cNvSpPr>
            <a:spLocks noGrp="1"/>
          </p:cNvSpPr>
          <p:nvPr>
            <p:ph idx="1"/>
          </p:nvPr>
        </p:nvSpPr>
        <p:spPr bwMode="auto">
          <a:xfrm flipH="0" flipV="0">
            <a:off x="838197" y="2186028"/>
            <a:ext cx="5673040" cy="402950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 defTabSz="914400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Introduction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Méthodologie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Résultat et analyse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Évaluation + amélioration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Conclusion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1016001685" name=""/>
          <p:cNvSpPr/>
          <p:nvPr/>
        </p:nvSpPr>
        <p:spPr bwMode="auto">
          <a:xfrm flipH="0" flipV="0">
            <a:off x="3531861" y="2278503"/>
            <a:ext cx="538016" cy="34780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0002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Open Sans Extrabold"/>
              <a:cs typeface="Open Sans Extrabold"/>
            </a:endParaRPr>
          </a:p>
        </p:txBody>
      </p:sp>
      <p:pic>
        <p:nvPicPr>
          <p:cNvPr id="570748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842756" y="255372"/>
            <a:ext cx="6122329" cy="6079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0025783" name="Titr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538888"/>
            <a:ext cx="3525939" cy="132556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5400000" scaled="1"/>
                </a:gradFill>
                <a:latin typeface="Open Sans Extrabold"/>
                <a:cs typeface="Open Sans Extrabold"/>
              </a:rPr>
              <a:t>Diapositive simple </a:t>
            </a: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5400000" scaled="1"/>
                </a:gradFill>
                <a:latin typeface="Open Sans Extrabold"/>
                <a:cs typeface="Open Sans Extrabold"/>
              </a:rPr>
              <a:t>image</a:t>
            </a:r>
            <a:endParaRPr>
              <a:gradFill>
                <a:gsLst>
                  <a:gs pos="0">
                    <a:srgbClr val="FFFF00">
                      <a:alpha val="99999"/>
                    </a:srgbClr>
                  </a:gs>
                  <a:gs pos="100000">
                    <a:srgbClr val="00B0F0">
                      <a:alpha val="99999"/>
                    </a:srgbClr>
                  </a:gs>
                </a:gsLst>
                <a:lin ang="5400000" scaled="1"/>
              </a:gradFill>
              <a:latin typeface="Open Sans Extrabold"/>
              <a:cs typeface="Open Sans Extrabold"/>
            </a:endParaRPr>
          </a:p>
        </p:txBody>
      </p:sp>
      <p:sp>
        <p:nvSpPr>
          <p:cNvPr id="628025130" name="Espace réservé du contenu 2"/>
          <p:cNvSpPr>
            <a:spLocks noGrp="1"/>
          </p:cNvSpPr>
          <p:nvPr>
            <p:ph idx="1"/>
          </p:nvPr>
        </p:nvSpPr>
        <p:spPr bwMode="auto">
          <a:xfrm flipH="0" flipV="0">
            <a:off x="838197" y="2186028"/>
            <a:ext cx="5673040" cy="402950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 defTabSz="914400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Introduction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Méthodologie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Résultat et analyse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Évaluation + amélioration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Conclusion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1419251751" name=""/>
          <p:cNvSpPr/>
          <p:nvPr/>
        </p:nvSpPr>
        <p:spPr bwMode="auto">
          <a:xfrm flipH="0" flipV="0">
            <a:off x="3531861" y="2278503"/>
            <a:ext cx="538016" cy="34780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0002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Open Sans Extrabold"/>
              <a:cs typeface="Open Sans Extrabold"/>
            </a:endParaRPr>
          </a:p>
        </p:txBody>
      </p:sp>
      <p:pic>
        <p:nvPicPr>
          <p:cNvPr id="17445187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842756" y="255372"/>
            <a:ext cx="6122329" cy="6079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8684157" name="Titr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538888"/>
            <a:ext cx="3525939" cy="132556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5400000" scaled="1"/>
                </a:gradFill>
                <a:latin typeface="Open Sans Extrabold"/>
                <a:cs typeface="Open Sans Extrabold"/>
              </a:rPr>
              <a:t>Diapositive simple </a:t>
            </a: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5400000" scaled="1"/>
                </a:gradFill>
                <a:latin typeface="Open Sans Extrabold"/>
                <a:cs typeface="Open Sans Extrabold"/>
              </a:rPr>
              <a:t>image</a:t>
            </a:r>
            <a:endParaRPr>
              <a:gradFill>
                <a:gsLst>
                  <a:gs pos="0">
                    <a:srgbClr val="FFFF00">
                      <a:alpha val="99999"/>
                    </a:srgbClr>
                  </a:gs>
                  <a:gs pos="100000">
                    <a:srgbClr val="00B0F0">
                      <a:alpha val="99999"/>
                    </a:srgbClr>
                  </a:gs>
                </a:gsLst>
                <a:lin ang="5400000" scaled="1"/>
              </a:gradFill>
              <a:latin typeface="Open Sans Extrabold"/>
              <a:cs typeface="Open Sans Extrabold"/>
            </a:endParaRPr>
          </a:p>
        </p:txBody>
      </p:sp>
      <p:sp>
        <p:nvSpPr>
          <p:cNvPr id="1901243487" name="Espace réservé du contenu 2"/>
          <p:cNvSpPr>
            <a:spLocks noGrp="1"/>
          </p:cNvSpPr>
          <p:nvPr>
            <p:ph idx="1"/>
          </p:nvPr>
        </p:nvSpPr>
        <p:spPr bwMode="auto">
          <a:xfrm flipH="0" flipV="0">
            <a:off x="838197" y="2186028"/>
            <a:ext cx="5673040" cy="402950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 defTabSz="914400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Introduction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Méthodologie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Résultat et analyse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Évaluation + amélioration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Conclusion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343384743" name=""/>
          <p:cNvSpPr/>
          <p:nvPr/>
        </p:nvSpPr>
        <p:spPr bwMode="auto">
          <a:xfrm flipH="0" flipV="0">
            <a:off x="3531861" y="2278503"/>
            <a:ext cx="538016" cy="34780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0002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Open Sans Extrabold"/>
              <a:cs typeface="Open Sans Extrabold"/>
            </a:endParaRPr>
          </a:p>
        </p:txBody>
      </p:sp>
      <p:pic>
        <p:nvPicPr>
          <p:cNvPr id="5479014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842756" y="255372"/>
            <a:ext cx="6122329" cy="6079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8575796" name="Titr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538888"/>
            <a:ext cx="3525939" cy="132556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5400000" scaled="1"/>
                </a:gradFill>
                <a:latin typeface="Open Sans Extrabold"/>
                <a:cs typeface="Open Sans Extrabold"/>
              </a:rPr>
              <a:t>Diapositive simple </a:t>
            </a: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5400000" scaled="1"/>
                </a:gradFill>
                <a:latin typeface="Open Sans Extrabold"/>
                <a:cs typeface="Open Sans Extrabold"/>
              </a:rPr>
              <a:t>image</a:t>
            </a:r>
            <a:endParaRPr>
              <a:gradFill>
                <a:gsLst>
                  <a:gs pos="0">
                    <a:srgbClr val="FFFF00">
                      <a:alpha val="99999"/>
                    </a:srgbClr>
                  </a:gs>
                  <a:gs pos="100000">
                    <a:srgbClr val="00B0F0">
                      <a:alpha val="99999"/>
                    </a:srgbClr>
                  </a:gs>
                </a:gsLst>
                <a:lin ang="5400000" scaled="1"/>
              </a:gradFill>
              <a:latin typeface="Open Sans Extrabold"/>
              <a:cs typeface="Open Sans Extrabold"/>
            </a:endParaRPr>
          </a:p>
        </p:txBody>
      </p:sp>
      <p:sp>
        <p:nvSpPr>
          <p:cNvPr id="34772702" name="Espace réservé du contenu 2"/>
          <p:cNvSpPr>
            <a:spLocks noGrp="1"/>
          </p:cNvSpPr>
          <p:nvPr>
            <p:ph idx="1"/>
          </p:nvPr>
        </p:nvSpPr>
        <p:spPr bwMode="auto">
          <a:xfrm flipH="0" flipV="0">
            <a:off x="838197" y="2186028"/>
            <a:ext cx="5673040" cy="402950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 defTabSz="914400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Introduction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Méthodologie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Résultat et analyse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Évaluation + amélioration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  <a:p>
            <a:pPr algn="l" defTabSz="914400">
              <a:lnSpc>
                <a:spcPct val="150000"/>
              </a:lnSpc>
              <a:spcBef>
                <a:spcPts val="995"/>
              </a:spcBef>
              <a:spcAft>
                <a:spcPts val="0"/>
              </a:spcAft>
              <a:defRPr/>
            </a:pPr>
            <a:r>
              <a:rPr strike="noStrike" cap="none" spc="0">
                <a:solidFill>
                  <a:srgbClr val="FEB685"/>
                </a:solidFill>
                <a:latin typeface="Open Sans Semibold"/>
                <a:cs typeface="Open Sans Semibold"/>
              </a:rPr>
              <a:t>Conclusion</a:t>
            </a:r>
            <a:endParaRPr strike="noStrike" cap="none" spc="0">
              <a:solidFill>
                <a:srgbClr val="FEB685"/>
              </a:solidFill>
              <a:latin typeface="Open Sans Semibold"/>
              <a:cs typeface="Open Sans Semibold"/>
            </a:endParaRPr>
          </a:p>
        </p:txBody>
      </p:sp>
      <p:sp>
        <p:nvSpPr>
          <p:cNvPr id="969149930" name=""/>
          <p:cNvSpPr/>
          <p:nvPr/>
        </p:nvSpPr>
        <p:spPr bwMode="auto">
          <a:xfrm flipH="0" flipV="0">
            <a:off x="3531861" y="2278503"/>
            <a:ext cx="538016" cy="34780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0002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Open Sans Extrabold"/>
              <a:cs typeface="Open Sans Extrabold"/>
            </a:endParaRPr>
          </a:p>
        </p:txBody>
      </p:sp>
      <p:pic>
        <p:nvPicPr>
          <p:cNvPr id="18770630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842756" y="255372"/>
            <a:ext cx="6122329" cy="6079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6542041" name="Titre 1"/>
          <p:cNvSpPr>
            <a:spLocks noGrp="1"/>
          </p:cNvSpPr>
          <p:nvPr>
            <p:ph type="title"/>
          </p:nvPr>
        </p:nvSpPr>
        <p:spPr bwMode="auto"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8100000" scaled="1"/>
                </a:gradFill>
                <a:latin typeface="Open Sans Extrabold"/>
                <a:ea typeface="Open Sans Extrabold"/>
                <a:cs typeface="Open Sans Extrabold"/>
              </a:rPr>
              <a:t>Nicolas </a:t>
            </a:r>
            <a:r>
              <a:rPr>
                <a:gradFill>
                  <a:gsLst>
                    <a:gs pos="0">
                      <a:srgbClr val="FD6C9E"/>
                    </a:gs>
                    <a:gs pos="100000">
                      <a:srgbClr val="FEB685"/>
                    </a:gs>
                  </a:gsLst>
                  <a:lin ang="8100000" scaled="1"/>
                </a:gradFill>
                <a:latin typeface="Open Sans Extrabold"/>
                <a:ea typeface="Open Sans Extrabold"/>
                <a:cs typeface="Open Sans Extrabold"/>
              </a:rPr>
              <a:t>Tessier (Open sans Extrebold)</a:t>
            </a:r>
            <a:endParaRPr>
              <a:solidFill>
                <a:srgbClr val="FD6C9E">
                  <a:alpha val="99999"/>
                </a:srgbClr>
              </a:solidFill>
              <a:latin typeface="Open Sans Extrabold"/>
              <a:cs typeface="Open Sans Extrabold"/>
            </a:endParaRPr>
          </a:p>
        </p:txBody>
      </p:sp>
      <p:sp>
        <p:nvSpPr>
          <p:cNvPr id="735258442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>
              <a:latin typeface="Open Sans Semibold"/>
              <a:cs typeface="Open Sans Semibold"/>
            </a:endParaRPr>
          </a:p>
        </p:txBody>
      </p:sp>
      <p:sp>
        <p:nvSpPr>
          <p:cNvPr id="732167541" name=""/>
          <p:cNvSpPr/>
          <p:nvPr/>
        </p:nvSpPr>
        <p:spPr bwMode="auto">
          <a:xfrm flipH="0" flipV="0">
            <a:off x="3438010" y="2574324"/>
            <a:ext cx="2233226" cy="113592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2E8A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1800" b="0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Text</a:t>
            </a:r>
            <a:endParaRPr lang="fr-FR" sz="1800" b="0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492017347" name=""/>
          <p:cNvSpPr/>
          <p:nvPr/>
        </p:nvSpPr>
        <p:spPr bwMode="auto">
          <a:xfrm flipH="0" flipV="0">
            <a:off x="6216219" y="2496193"/>
            <a:ext cx="2233225" cy="113591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70E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</a:rPr>
              <a:t>Nicolas</a:t>
            </a:r>
            <a:endParaRPr>
              <a:latin typeface="Open Sans Extrabold"/>
              <a:cs typeface="Open Sans Extrabold"/>
            </a:endParaRPr>
          </a:p>
        </p:txBody>
      </p:sp>
      <p:sp>
        <p:nvSpPr>
          <p:cNvPr id="1559164131" name=""/>
          <p:cNvSpPr/>
          <p:nvPr/>
        </p:nvSpPr>
        <p:spPr bwMode="auto">
          <a:xfrm flipH="0" flipV="0">
            <a:off x="8719750" y="4380727"/>
            <a:ext cx="2233225" cy="113591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0002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</a:rPr>
              <a:t>Text</a:t>
            </a:r>
            <a:endParaRPr>
              <a:latin typeface="Open Sans Extrabold"/>
              <a:cs typeface="Open Sans Extrabold"/>
            </a:endParaRPr>
          </a:p>
        </p:txBody>
      </p:sp>
      <p:sp>
        <p:nvSpPr>
          <p:cNvPr id="975426200" name=""/>
          <p:cNvSpPr/>
          <p:nvPr/>
        </p:nvSpPr>
        <p:spPr bwMode="auto">
          <a:xfrm flipH="0" flipV="0">
            <a:off x="1011621" y="4380727"/>
            <a:ext cx="2233225" cy="1135919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7FFF00"/>
              </a:gs>
              <a:gs pos="74000">
                <a:srgbClr val="BFFF00"/>
              </a:gs>
              <a:gs pos="100000">
                <a:srgbClr val="FFFF00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Text</a:t>
            </a:r>
            <a:endParaRPr/>
          </a:p>
        </p:txBody>
      </p:sp>
      <p:sp>
        <p:nvSpPr>
          <p:cNvPr id="108574468" name=""/>
          <p:cNvSpPr/>
          <p:nvPr/>
        </p:nvSpPr>
        <p:spPr bwMode="auto">
          <a:xfrm flipH="0" flipV="0">
            <a:off x="3532399" y="4380727"/>
            <a:ext cx="2138837" cy="56795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fr-FR" sz="1800" b="0" i="0" u="none" strike="noStrike" cap="none" spc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Some text</a:t>
            </a:r>
            <a:endParaRPr>
              <a:solidFill>
                <a:schemeClr val="bg1"/>
              </a:solidFill>
              <a:latin typeface="Open Sans"/>
              <a:cs typeface="Open Sans"/>
            </a:endParaRPr>
          </a:p>
        </p:txBody>
      </p:sp>
      <p:sp>
        <p:nvSpPr>
          <p:cNvPr id="1943698845" name=""/>
          <p:cNvSpPr/>
          <p:nvPr/>
        </p:nvSpPr>
        <p:spPr bwMode="auto">
          <a:xfrm flipH="0" flipV="0">
            <a:off x="8719750" y="2496193"/>
            <a:ext cx="2233225" cy="1135919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00B0F0"/>
              </a:gs>
              <a:gs pos="100000">
                <a:srgbClr val="00B6F2"/>
              </a:gs>
            </a:gsLst>
            <a:path path="circle"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/>
          <a:p>
            <a:pPr algn="l"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</a:rPr>
              <a:t>Text</a:t>
            </a:r>
            <a:endParaRPr>
              <a:latin typeface="Open Sans Extrabold"/>
              <a:cs typeface="Open Sans Extrabold"/>
            </a:endParaRPr>
          </a:p>
        </p:txBody>
      </p:sp>
      <p:sp>
        <p:nvSpPr>
          <p:cNvPr id="2020506221" name=""/>
          <p:cNvSpPr/>
          <p:nvPr/>
        </p:nvSpPr>
        <p:spPr bwMode="auto">
          <a:xfrm flipH="0" flipV="0">
            <a:off x="6216219" y="4380727"/>
            <a:ext cx="2233225" cy="113591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</a:rPr>
              <a:t>Text</a:t>
            </a:r>
            <a:endParaRPr>
              <a:latin typeface="Open Sans Extrabold"/>
              <a:cs typeface="Open Sans Extrabold"/>
            </a:endParaRPr>
          </a:p>
        </p:txBody>
      </p:sp>
      <p:sp>
        <p:nvSpPr>
          <p:cNvPr id="1753425060" name=""/>
          <p:cNvSpPr/>
          <p:nvPr/>
        </p:nvSpPr>
        <p:spPr bwMode="auto">
          <a:xfrm flipH="0" flipV="0">
            <a:off x="1058815" y="2629029"/>
            <a:ext cx="2138836" cy="1135918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FD6C9E"/>
              </a:gs>
              <a:gs pos="100000">
                <a:srgbClr val="FEB685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151B5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5371361" name="Titre 1"/>
          <p:cNvSpPr>
            <a:spLocks noGrp="1"/>
          </p:cNvSpPr>
          <p:nvPr>
            <p:ph type="title"/>
          </p:nvPr>
        </p:nvSpPr>
        <p:spPr bwMode="auto"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defRPr/>
            </a:pPr>
            <a:endParaRPr>
              <a:solidFill>
                <a:srgbClr val="FD6C9E">
                  <a:alpha val="99999"/>
                </a:srgbClr>
              </a:solidFill>
              <a:latin typeface="Open Sans Extrabold"/>
              <a:cs typeface="Open Sans Extrabold"/>
            </a:endParaRPr>
          </a:p>
        </p:txBody>
      </p:sp>
      <p:sp>
        <p:nvSpPr>
          <p:cNvPr id="278587537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>
              <a:latin typeface="Open Sans Semibold"/>
              <a:cs typeface="Open Sans Semibold"/>
            </a:endParaRPr>
          </a:p>
        </p:txBody>
      </p:sp>
      <p:sp>
        <p:nvSpPr>
          <p:cNvPr id="628434778" name=""/>
          <p:cNvSpPr txBox="1"/>
          <p:nvPr/>
        </p:nvSpPr>
        <p:spPr bwMode="auto">
          <a:xfrm flipH="0" flipV="0">
            <a:off x="1274949" y="2735219"/>
            <a:ext cx="17116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555715877" name=""/>
          <p:cNvSpPr/>
          <p:nvPr/>
        </p:nvSpPr>
        <p:spPr bwMode="auto">
          <a:xfrm flipH="0" flipV="0">
            <a:off x="1061335" y="2397339"/>
            <a:ext cx="2138836" cy="1135918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</a:rPr>
              <a:t>Text</a:t>
            </a:r>
            <a:endParaRPr/>
          </a:p>
        </p:txBody>
      </p:sp>
      <p:sp>
        <p:nvSpPr>
          <p:cNvPr id="1582861698" name=""/>
          <p:cNvSpPr/>
          <p:nvPr/>
        </p:nvSpPr>
        <p:spPr bwMode="auto">
          <a:xfrm flipH="0" flipV="0">
            <a:off x="3641807" y="2397339"/>
            <a:ext cx="2138835" cy="1135917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38F2A8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</a:rPr>
              <a:t>Text</a:t>
            </a:r>
            <a:endParaRPr/>
          </a:p>
        </p:txBody>
      </p:sp>
      <p:sp>
        <p:nvSpPr>
          <p:cNvPr id="1118865756" name=""/>
          <p:cNvSpPr/>
          <p:nvPr/>
        </p:nvSpPr>
        <p:spPr bwMode="auto">
          <a:xfrm flipH="0" flipV="0">
            <a:off x="6323480" y="2397339"/>
            <a:ext cx="2138835" cy="1135917"/>
          </a:xfrm>
          <a:prstGeom prst="round2DiagRect">
            <a:avLst>
              <a:gd name="adj1" fmla="val 16667"/>
              <a:gd name="adj2" fmla="val 0"/>
            </a:avLst>
          </a:prstGeom>
          <a:gradFill>
            <a:gsLst>
              <a:gs pos="0">
                <a:srgbClr val="38F2A8"/>
              </a:gs>
              <a:gs pos="100000">
                <a:srgbClr val="00B0F0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fr-FR" sz="1800" b="0" i="0" u="none" strike="noStrike" cap="none" spc="0">
                <a:solidFill>
                  <a:schemeClr val="tx1"/>
                </a:solidFill>
                <a:latin typeface="Open Sans Extrabold"/>
                <a:ea typeface="Open Sans Extrabold"/>
                <a:cs typeface="Open Sans Extrabold"/>
              </a:rPr>
              <a:t>Text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Basic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Classic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ONLYOFFICE/8.3.2.19</Application>
  <DocSecurity>0</DocSecurity>
  <PresentationFormat>On-screen Show (4:3)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11</cp:revision>
  <dcterms:created xsi:type="dcterms:W3CDTF">2012-12-03T06:56:55Z</dcterms:created>
  <dcterms:modified xsi:type="dcterms:W3CDTF">2025-04-05T02:43:48Z</dcterms:modified>
  <cp:category/>
  <cp:contentStatus/>
  <cp:version/>
</cp:coreProperties>
</file>