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8086be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8086be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8be92a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8be92a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8be92a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8be92a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970059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970059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thieuMariotDev/Projet-3-Part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80700"/>
            <a:ext cx="8520600" cy="20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Soutenance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“Projet 3”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9025" y="30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</a:rPr>
              <a:t>Développement : Prép'Android</a:t>
            </a:r>
            <a:endParaRPr b="1" sz="11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" y="13582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64125" y="347350"/>
            <a:ext cx="8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Entrevoisins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2600" y="1926325"/>
            <a:ext cx="89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L’objectif était de développer de nouvelle fonctionnalité pour l’application Entrevoisins suite à des retours d’utilisateurs. L’enjeu est d’améliorer l’expérience utilisateur.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Les fonctionnalités déjà présentes sont :</a:t>
            </a:r>
            <a:endParaRPr sz="12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Lister mes voisins .                                 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Ajouter un voisin.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Suppression d’un voisin .</a:t>
            </a:r>
            <a:r>
              <a:rPr lang="fr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Certains tests instrumentalisé et unitaire étaient également déjà présents 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18859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Cadrage de la fonctionnalité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649475"/>
            <a:ext cx="85206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Au clic sur un utilisateur , nouvel écran avec: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Un bouton de retour à l’élément précédent.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L’avatar de l’utilisateur.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Le nom de l’utilisateur.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Un bouton d’ajout du voisin à la liste de favoris.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Un onglet favoris dans lequel les utilisateurs marqués comme favoris s’affichent</a:t>
            </a:r>
            <a:endParaRPr sz="1400"/>
          </a:p>
        </p:txBody>
      </p:sp>
      <p:sp>
        <p:nvSpPr>
          <p:cNvPr id="75" name="Google Shape;75;p15"/>
          <p:cNvSpPr txBox="1"/>
          <p:nvPr/>
        </p:nvSpPr>
        <p:spPr>
          <a:xfrm>
            <a:off x="362550" y="4048975"/>
            <a:ext cx="8418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L’ensemble de ces fonctionnalité on été </a:t>
            </a:r>
            <a:r>
              <a:rPr lang="fr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implémenté</a:t>
            </a:r>
            <a:r>
              <a:rPr lang="fr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avec succès dans le projet . De plus les programmes de test existant ont été mis à jour pour couvrir l’ensemble des points cité ci-dessus.</a:t>
            </a:r>
            <a:endParaRPr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68900"/>
            <a:ext cx="28707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propostition d’interface de l’UX designer</a:t>
            </a:r>
            <a:endParaRPr sz="1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5" y="370100"/>
            <a:ext cx="27051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200" y="0"/>
            <a:ext cx="3097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308900" y="68900"/>
            <a:ext cx="1737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L’interface créée -&gt;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(420dpi)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Lien Github de </a:t>
            </a:r>
            <a:r>
              <a:rPr b="1" lang="fr"/>
              <a:t>l'application</a:t>
            </a:r>
            <a:r>
              <a:rPr b="1" lang="fr"/>
              <a:t> Entrevoisins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60125"/>
            <a:ext cx="8520600" cy="21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Entrevoisins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