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07"/>
  </p:normalViewPr>
  <p:slideViewPr>
    <p:cSldViewPr snapToGrid="0" snapToObjects="1">
      <p:cViewPr varScale="1">
        <p:scale>
          <a:sx n="101" d="100"/>
          <a:sy n="10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8EDE3-1C1E-9A48-95DD-61E1736E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2A4DD2-75E2-E64F-A56E-D12400141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38357-02A3-D644-BE35-F9C7DE0F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B7CBC5-6044-BC4F-8AFA-07BC6659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36BCB-26E8-6D41-A5DA-5996702C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2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FE74-298D-1C42-B61E-423E536F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BB946-F03C-3649-BFB1-F39B5AC3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81963-B685-BA4B-90E7-2C327A6B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F30E7-B751-B749-8EC5-6FD3C2B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75103-D23A-2C4E-82C5-99A15B0F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5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D5E67C-449B-0045-840E-D99F78FC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801215-3256-3341-8B0D-E3D5A25E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DCCDB-123B-AD40-B454-A1E5DEF7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F5CB7-BD11-6E48-ADA9-D4B604A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310BD-B61C-7A4E-9E8F-09F2055D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8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0C0B4-5DA1-F14E-B45C-E6FBB050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82945-C71B-8242-98F0-68044C41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33B50-DB52-124D-AAF6-51B5510E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F214B-E043-4549-9CC6-FAD6D738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13BFB-8508-D845-A1F1-838B6F6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790F-CB91-6948-B11A-0C61E3CC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3CB99-0368-434D-A147-FB662110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56FF7-547B-174E-A0A7-47564BD9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AAE84-EC5C-DE4C-AAE0-4789980E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3A1AE-B7DC-E948-ACC7-B48F3658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08BC5-8DF9-D142-A86B-C0077283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20C90-E685-4245-8B29-639F9693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C04568-9ABF-A343-A732-85B4EE09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0886AC-BB19-6F45-B2F4-08972701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8DB365-A167-3A4C-9226-018177D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45A245-2D8A-9B42-8126-4A2DF1B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7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57D71-A036-8A46-B2E3-EC31C34A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1CF3F-6F5D-CC4B-A0E4-748E970A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AFEFA-182A-3043-A7D7-443004A3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84D787-385E-3245-89B1-E1E7F16A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1E4B7-6233-0948-BA2C-8B941A90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7A229F-4C1B-DF4D-9F28-8DC2C813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896D38-79FF-394F-A748-9C380DE8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A2A774-3BE3-2F4B-94B5-EF653D8C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DC840-D62D-B646-9911-AE69A34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5112B9-E31A-F44D-B62A-E31581C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8F2319-0F9C-904C-8E1C-01A55070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1DB8A-D586-5A40-A061-A30E4F34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C35C9E-3AE9-E147-80BC-A1D22C28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634F5-EE7D-704E-8EEF-C6D31081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F2B12-480A-4D45-BD4F-7F6FEDB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A3322-F953-D846-BE5C-2AC13526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3006B2-52B3-E540-8037-D0BA892D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225AC-A7A1-9E4A-80D8-282B4F33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7F276-EBA4-7646-9F3A-77B8A34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3D830-B0DF-764A-8136-C5B1E7AC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2FE476-BB7A-5A49-8933-F19028F4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54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AB9E7-6ED0-C24A-8320-24F8162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557546-CBE4-D241-AB06-C03FE605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E88281-FB0A-F345-B055-6153AB13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5CB36-D0FD-2A44-B60C-8EEF9CA1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1F454-3089-4144-AC53-DA3EFEC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95443-1E65-EB45-81E7-D5BF3EB3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186E02-0F05-AE42-A962-A25ABC02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927614-AB7E-5740-BD9B-D8CC3662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9ED1E-60A2-8641-91D5-1DF23E18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8BDC-88A8-C746-BCCC-513D10270704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3A06E-6F04-5E42-BA83-9A03EC7D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EA409-EFA3-0E4F-B868-E9789466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528E-4A3F-4D4E-B339-4C0DBC22F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3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e 70">
            <a:extLst>
              <a:ext uri="{FF2B5EF4-FFF2-40B4-BE49-F238E27FC236}">
                <a16:creationId xmlns:a16="http://schemas.microsoft.com/office/drawing/2014/main" id="{DFBC9A08-894C-724A-9D96-9CE23FDBD372}"/>
              </a:ext>
            </a:extLst>
          </p:cNvPr>
          <p:cNvGrpSpPr/>
          <p:nvPr/>
        </p:nvGrpSpPr>
        <p:grpSpPr>
          <a:xfrm>
            <a:off x="-144763" y="2358567"/>
            <a:ext cx="12524064" cy="1479610"/>
            <a:chOff x="-144763" y="2358567"/>
            <a:chExt cx="12524064" cy="1479610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162D90F-E18C-7744-B32A-2B3F9E532348}"/>
                </a:ext>
              </a:extLst>
            </p:cNvPr>
            <p:cNvSpPr txBox="1"/>
            <p:nvPr/>
          </p:nvSpPr>
          <p:spPr>
            <a:xfrm>
              <a:off x="-144763" y="3438067"/>
              <a:ext cx="1010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Arrivée sur </a:t>
              </a:r>
              <a:b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 homepage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B4A0D5E-4FC2-7A49-A4F7-3D4339C65D25}"/>
                </a:ext>
              </a:extLst>
            </p:cNvPr>
            <p:cNvSpPr txBox="1">
              <a:spLocks/>
            </p:cNvSpPr>
            <p:nvPr/>
          </p:nvSpPr>
          <p:spPr>
            <a:xfrm>
              <a:off x="11299301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Confirmation </a:t>
              </a:r>
              <a:b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commande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7DCA52A-C794-234F-BA90-95F71E2BAF7B}"/>
                </a:ext>
              </a:extLst>
            </p:cNvPr>
            <p:cNvSpPr txBox="1">
              <a:spLocks/>
            </p:cNvSpPr>
            <p:nvPr/>
          </p:nvSpPr>
          <p:spPr>
            <a:xfrm>
              <a:off x="1101734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Clic sur catégorie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« Montagne »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C315C47-D52A-5743-ADBA-B0133929620D}"/>
                </a:ext>
              </a:extLst>
            </p:cNvPr>
            <p:cNvSpPr txBox="1"/>
            <p:nvPr/>
          </p:nvSpPr>
          <p:spPr>
            <a:xfrm>
              <a:off x="2050795" y="3438067"/>
              <a:ext cx="108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Clic sur une vente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B2C91A7-A21E-9349-97F5-5431FC18A0D3}"/>
                </a:ext>
              </a:extLst>
            </p:cNvPr>
            <p:cNvSpPr txBox="1">
              <a:spLocks/>
            </p:cNvSpPr>
            <p:nvPr/>
          </p:nvSpPr>
          <p:spPr>
            <a:xfrm>
              <a:off x="3052347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Consultation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marque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285AF6C-AFF4-1946-855D-0AA4A68C89FC}"/>
                </a:ext>
              </a:extLst>
            </p:cNvPr>
            <p:cNvSpPr txBox="1"/>
            <p:nvPr/>
          </p:nvSpPr>
          <p:spPr>
            <a:xfrm>
              <a:off x="4065347" y="3591956"/>
              <a:ext cx="108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Inscription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940C95A-1FAD-7E43-B251-B6805097F9FF}"/>
                </a:ext>
              </a:extLst>
            </p:cNvPr>
            <p:cNvSpPr txBox="1">
              <a:spLocks/>
            </p:cNvSpPr>
            <p:nvPr/>
          </p:nvSpPr>
          <p:spPr>
            <a:xfrm>
              <a:off x="5066460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Clic sur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manteau ski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5FBDBDD-825D-6642-9C9B-CE26B5E33F2E}"/>
                </a:ext>
              </a:extLst>
            </p:cNvPr>
            <p:cNvSpPr txBox="1"/>
            <p:nvPr/>
          </p:nvSpPr>
          <p:spPr>
            <a:xfrm>
              <a:off x="6054499" y="34380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Choix taille &amp;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ajout panier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7B23BC4-1B22-5F49-9490-10D83B492058}"/>
                </a:ext>
              </a:extLst>
            </p:cNvPr>
            <p:cNvSpPr txBox="1">
              <a:spLocks/>
            </p:cNvSpPr>
            <p:nvPr/>
          </p:nvSpPr>
          <p:spPr>
            <a:xfrm>
              <a:off x="7055173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Clic sur « Continuer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mes achats »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B3E3790-A7DD-8245-B25F-8E4F572FB88D}"/>
                </a:ext>
              </a:extLst>
            </p:cNvPr>
            <p:cNvSpPr txBox="1"/>
            <p:nvPr/>
          </p:nvSpPr>
          <p:spPr>
            <a:xfrm>
              <a:off x="8081751" y="34380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Clic picto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panier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20E5C68-A48B-7041-B267-5EA983CEE813}"/>
                </a:ext>
              </a:extLst>
            </p:cNvPr>
            <p:cNvSpPr txBox="1">
              <a:spLocks/>
            </p:cNvSpPr>
            <p:nvPr/>
          </p:nvSpPr>
          <p:spPr>
            <a:xfrm>
              <a:off x="9056586" y="23585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Choix livraison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 clic paiement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C6B8B2F-CC04-5548-A031-62FE3418A4AC}"/>
                </a:ext>
              </a:extLst>
            </p:cNvPr>
            <p:cNvSpPr txBox="1"/>
            <p:nvPr/>
          </p:nvSpPr>
          <p:spPr>
            <a:xfrm>
              <a:off x="10083602" y="3438067"/>
              <a:ext cx="108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Validation </a:t>
              </a:r>
              <a:b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fr-F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paiement</a:t>
              </a: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A0E94BB-4E7B-F543-A1C6-E740668A66B3}"/>
                </a:ext>
              </a:extLst>
            </p:cNvPr>
            <p:cNvCxnSpPr>
              <a:cxnSpLocks/>
            </p:cNvCxnSpPr>
            <p:nvPr/>
          </p:nvCxnSpPr>
          <p:spPr>
            <a:xfrm>
              <a:off x="1586342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2963652-E5F8-094A-A793-155FDB6CE66E}"/>
                </a:ext>
              </a:extLst>
            </p:cNvPr>
            <p:cNvSpPr/>
            <p:nvPr/>
          </p:nvSpPr>
          <p:spPr>
            <a:xfrm>
              <a:off x="139700" y="2874124"/>
              <a:ext cx="444496" cy="4444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CFEDE5F-C2E9-1A45-9343-211F39D95B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00" y="3107871"/>
              <a:ext cx="1174750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207F91D-E3CD-254A-BEDE-D6EDA961DAB6}"/>
                </a:ext>
              </a:extLst>
            </p:cNvPr>
            <p:cNvSpPr/>
            <p:nvPr/>
          </p:nvSpPr>
          <p:spPr>
            <a:xfrm>
              <a:off x="11607804" y="2874124"/>
              <a:ext cx="444496" cy="44449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CA092A0F-1B2F-484E-9627-F2E1FDB8660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488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1EC105F-54DE-AE48-B133-B7BC8B6FDA1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634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F807BED-BD7E-F84B-8393-19423AC3BBCE}"/>
                </a:ext>
              </a:extLst>
            </p:cNvPr>
            <p:cNvCxnSpPr>
              <a:cxnSpLocks/>
            </p:cNvCxnSpPr>
            <p:nvPr/>
          </p:nvCxnSpPr>
          <p:spPr>
            <a:xfrm>
              <a:off x="4592780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947537C-D51E-D946-A9BA-6E48B5B615D2}"/>
                </a:ext>
              </a:extLst>
            </p:cNvPr>
            <p:cNvCxnSpPr>
              <a:cxnSpLocks/>
            </p:cNvCxnSpPr>
            <p:nvPr/>
          </p:nvCxnSpPr>
          <p:spPr>
            <a:xfrm>
              <a:off x="5594926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DBBCEC2-388D-F440-8D34-D449152C88DA}"/>
                </a:ext>
              </a:extLst>
            </p:cNvPr>
            <p:cNvCxnSpPr>
              <a:cxnSpLocks/>
            </p:cNvCxnSpPr>
            <p:nvPr/>
          </p:nvCxnSpPr>
          <p:spPr>
            <a:xfrm>
              <a:off x="6597072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DCF1AAD-FBC3-4447-BDF5-439A5BDC92E5}"/>
                </a:ext>
              </a:extLst>
            </p:cNvPr>
            <p:cNvCxnSpPr>
              <a:cxnSpLocks/>
            </p:cNvCxnSpPr>
            <p:nvPr/>
          </p:nvCxnSpPr>
          <p:spPr>
            <a:xfrm>
              <a:off x="7599218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DCE639E-D147-C348-A6F4-37724FD73B8E}"/>
                </a:ext>
              </a:extLst>
            </p:cNvPr>
            <p:cNvCxnSpPr>
              <a:cxnSpLocks/>
            </p:cNvCxnSpPr>
            <p:nvPr/>
          </p:nvCxnSpPr>
          <p:spPr>
            <a:xfrm>
              <a:off x="8601364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85E0FB06-ACD9-0E4D-A20E-AD3C22CF4F78}"/>
                </a:ext>
              </a:extLst>
            </p:cNvPr>
            <p:cNvCxnSpPr>
              <a:cxnSpLocks/>
            </p:cNvCxnSpPr>
            <p:nvPr/>
          </p:nvCxnSpPr>
          <p:spPr>
            <a:xfrm>
              <a:off x="9603510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33FA544F-9C81-FD47-B9D1-733AFBFF4A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656" y="2885010"/>
              <a:ext cx="0" cy="422725"/>
            </a:xfrm>
            <a:prstGeom prst="line">
              <a:avLst/>
            </a:prstGeom>
            <a:ln w="28575">
              <a:solidFill>
                <a:srgbClr val="00905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C5FDA2D2-0C4C-CB40-9AC0-077A022A3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3091" y="2514124"/>
              <a:ext cx="360000" cy="360000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A2707497-25F9-3C41-B323-F40F07CA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6922" y="3341619"/>
              <a:ext cx="360000" cy="360000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78F9F6BF-96BE-FD40-880B-84DFF49EF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069" y="3295421"/>
              <a:ext cx="360000" cy="360000"/>
            </a:xfrm>
            <a:prstGeom prst="rect">
              <a:avLst/>
            </a:prstGeom>
          </p:spPr>
        </p:pic>
        <p:pic>
          <p:nvPicPr>
            <p:cNvPr id="57" name="Image 56" descr="Une image contenant texte, afficher, équipement électronique, capture d’écran&#10;&#10;Description générée automatiquement">
              <a:extLst>
                <a:ext uri="{FF2B5EF4-FFF2-40B4-BE49-F238E27FC236}">
                  <a16:creationId xmlns:a16="http://schemas.microsoft.com/office/drawing/2014/main" id="{9021F8A1-B206-EA47-99E6-CDBFB7E0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343" y="2927871"/>
              <a:ext cx="360000" cy="360000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7F7F52FF-0350-4F4F-BB74-1AA71E791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5507" y="3277066"/>
              <a:ext cx="360000" cy="360000"/>
            </a:xfrm>
            <a:prstGeom prst="rect">
              <a:avLst/>
            </a:prstGeom>
          </p:spPr>
        </p:pic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5ED22896-1D9B-EF4F-B9A0-07A0F575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5879" y="2514124"/>
              <a:ext cx="360000" cy="360000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988F148D-86A5-9140-A644-68D1ED1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3574" y="3307735"/>
              <a:ext cx="360000" cy="360000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8369872E-7442-A542-A0BB-869A5CB9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26953" y="2505147"/>
              <a:ext cx="360000" cy="360000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64AD4FF4-5491-EE40-95F5-FBCECBD89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14499" y="2502705"/>
              <a:ext cx="360000" cy="360000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07B09DD2-6F8F-F043-84F7-1BF80938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0305" y="3325268"/>
              <a:ext cx="392701" cy="392701"/>
            </a:xfrm>
            <a:prstGeom prst="rect">
              <a:avLst/>
            </a:prstGeom>
          </p:spPr>
        </p:pic>
        <p:pic>
          <p:nvPicPr>
            <p:cNvPr id="1026" name="Picture 2" descr="Payment Success Icon - Download in Colored Outline Style">
              <a:extLst>
                <a:ext uri="{FF2B5EF4-FFF2-40B4-BE49-F238E27FC236}">
                  <a16:creationId xmlns:a16="http://schemas.microsoft.com/office/drawing/2014/main" id="{A4E10DD1-ACBF-5041-8F30-E8C6C315E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969" y="25027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uccess Vector SVG Icon - SVG Repo">
              <a:extLst>
                <a:ext uri="{FF2B5EF4-FFF2-40B4-BE49-F238E27FC236}">
                  <a16:creationId xmlns:a16="http://schemas.microsoft.com/office/drawing/2014/main" id="{BA426729-A321-3647-8D20-BED6777AF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1657" y="291965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506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FE9A1B4-7C09-4245-95E9-EECE15A24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80038"/>
              </p:ext>
            </p:extLst>
          </p:nvPr>
        </p:nvGraphicFramePr>
        <p:xfrm>
          <a:off x="152400" y="76200"/>
          <a:ext cx="10045700" cy="66665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9396">
                  <a:extLst>
                    <a:ext uri="{9D8B030D-6E8A-4147-A177-3AD203B41FA5}">
                      <a16:colId xmlns:a16="http://schemas.microsoft.com/office/drawing/2014/main" val="1541981347"/>
                    </a:ext>
                  </a:extLst>
                </a:gridCol>
                <a:gridCol w="2246420">
                  <a:extLst>
                    <a:ext uri="{9D8B030D-6E8A-4147-A177-3AD203B41FA5}">
                      <a16:colId xmlns:a16="http://schemas.microsoft.com/office/drawing/2014/main" val="3980290212"/>
                    </a:ext>
                  </a:extLst>
                </a:gridCol>
                <a:gridCol w="6365984">
                  <a:extLst>
                    <a:ext uri="{9D8B030D-6E8A-4147-A177-3AD203B41FA5}">
                      <a16:colId xmlns:a16="http://schemas.microsoft.com/office/drawing/2014/main" val="349874065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43383517"/>
                    </a:ext>
                  </a:extLst>
                </a:gridCol>
              </a:tblGrid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afficher la homepage et voir les ventes en cours, toutes catégories confondues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2655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trier les ventes par catégorie (Mer, Montagne, Nature)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44267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trier les ventes en cours ou à venir (via la date de démarrage)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6029305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consulter les labels et les engagements des marques à tout moment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92027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afficher les informations d’une marque (qui est-elle, ses engagements)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18217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 connecter ou s’inscrire pour accéder à une vente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57002"/>
                  </a:ext>
                </a:extLst>
              </a:tr>
              <a:tr h="51607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accéder au détail d’un article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3157699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mettre un ou plusieurs articles au panier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84297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voir son panier à tout moment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7899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mettre à jour son panier (ajout, suppression, changement de quantité / taille)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80153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choisir son mode de livraison et accéder au paiement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7038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renseigner ses coordonnées de livraison et de paiement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63131"/>
                  </a:ext>
                </a:extLst>
              </a:tr>
              <a:tr h="509001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recevoir une confirmation de sa commande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0303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D93207D-84DC-0F4F-AFB9-46837FEABB86}"/>
              </a:ext>
            </a:extLst>
          </p:cNvPr>
          <p:cNvSpPr txBox="1"/>
          <p:nvPr/>
        </p:nvSpPr>
        <p:spPr>
          <a:xfrm>
            <a:off x="9622524" y="196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F8C4DD-3341-6146-8CBE-CE51828E4CB6}"/>
              </a:ext>
            </a:extLst>
          </p:cNvPr>
          <p:cNvSpPr txBox="1"/>
          <p:nvPr/>
        </p:nvSpPr>
        <p:spPr>
          <a:xfrm>
            <a:off x="9622524" y="719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8A9953-58B1-A841-B881-2D21CC00B437}"/>
              </a:ext>
            </a:extLst>
          </p:cNvPr>
          <p:cNvSpPr txBox="1"/>
          <p:nvPr/>
        </p:nvSpPr>
        <p:spPr>
          <a:xfrm>
            <a:off x="9622997" y="1243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F3A52B-42A0-674B-BE97-998C7C52E124}"/>
              </a:ext>
            </a:extLst>
          </p:cNvPr>
          <p:cNvSpPr txBox="1"/>
          <p:nvPr/>
        </p:nvSpPr>
        <p:spPr>
          <a:xfrm>
            <a:off x="9622524" y="1733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8EAF49-7A42-DE4A-A002-C48F4D08DCAC}"/>
              </a:ext>
            </a:extLst>
          </p:cNvPr>
          <p:cNvSpPr txBox="1"/>
          <p:nvPr/>
        </p:nvSpPr>
        <p:spPr>
          <a:xfrm>
            <a:off x="9622524" y="2256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F713A1-CA80-D74F-B03B-E114A7CD49C7}"/>
              </a:ext>
            </a:extLst>
          </p:cNvPr>
          <p:cNvSpPr txBox="1"/>
          <p:nvPr/>
        </p:nvSpPr>
        <p:spPr>
          <a:xfrm>
            <a:off x="9622997" y="2780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F58203-35AA-6943-8FE3-1F7EEB28CDB6}"/>
              </a:ext>
            </a:extLst>
          </p:cNvPr>
          <p:cNvSpPr txBox="1"/>
          <p:nvPr/>
        </p:nvSpPr>
        <p:spPr>
          <a:xfrm>
            <a:off x="9622524" y="3267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86F08F-599A-5046-BC1F-DE19E14E8A9D}"/>
              </a:ext>
            </a:extLst>
          </p:cNvPr>
          <p:cNvSpPr txBox="1"/>
          <p:nvPr/>
        </p:nvSpPr>
        <p:spPr>
          <a:xfrm>
            <a:off x="9622524" y="3791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F21477-1FBC-B54B-92D6-053BAF4B41D0}"/>
              </a:ext>
            </a:extLst>
          </p:cNvPr>
          <p:cNvSpPr txBox="1"/>
          <p:nvPr/>
        </p:nvSpPr>
        <p:spPr>
          <a:xfrm>
            <a:off x="9622997" y="4314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9CB3AD-F5C7-B346-90CA-246FFAD316B6}"/>
              </a:ext>
            </a:extLst>
          </p:cNvPr>
          <p:cNvSpPr txBox="1"/>
          <p:nvPr/>
        </p:nvSpPr>
        <p:spPr>
          <a:xfrm>
            <a:off x="9595941" y="4809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164E28-8D51-544D-B518-FB5DE1160CC7}"/>
              </a:ext>
            </a:extLst>
          </p:cNvPr>
          <p:cNvSpPr txBox="1"/>
          <p:nvPr/>
        </p:nvSpPr>
        <p:spPr>
          <a:xfrm>
            <a:off x="9595941" y="5332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ADB84F-163E-E94C-BF99-8C4D8E469909}"/>
              </a:ext>
            </a:extLst>
          </p:cNvPr>
          <p:cNvSpPr txBox="1"/>
          <p:nvPr/>
        </p:nvSpPr>
        <p:spPr>
          <a:xfrm>
            <a:off x="9596414" y="5856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9FEAB9-FF86-3640-829D-22179DBEF328}"/>
              </a:ext>
            </a:extLst>
          </p:cNvPr>
          <p:cNvSpPr txBox="1"/>
          <p:nvPr/>
        </p:nvSpPr>
        <p:spPr>
          <a:xfrm>
            <a:off x="9595941" y="6344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</p:spTree>
    <p:extLst>
      <p:ext uri="{BB962C8B-B14F-4D97-AF65-F5344CB8AC3E}">
        <p14:creationId xmlns:p14="http://schemas.microsoft.com/office/powerpoint/2010/main" val="350938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7265EA4-BF8F-DC4C-98C5-D98D8750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07316"/>
              </p:ext>
            </p:extLst>
          </p:nvPr>
        </p:nvGraphicFramePr>
        <p:xfrm>
          <a:off x="228600" y="179799"/>
          <a:ext cx="10045700" cy="36605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2744">
                  <a:extLst>
                    <a:ext uri="{9D8B030D-6E8A-4147-A177-3AD203B41FA5}">
                      <a16:colId xmlns:a16="http://schemas.microsoft.com/office/drawing/2014/main" val="1541981347"/>
                    </a:ext>
                  </a:extLst>
                </a:gridCol>
                <a:gridCol w="2256356">
                  <a:extLst>
                    <a:ext uri="{9D8B030D-6E8A-4147-A177-3AD203B41FA5}">
                      <a16:colId xmlns:a16="http://schemas.microsoft.com/office/drawing/2014/main" val="3980290212"/>
                    </a:ext>
                  </a:extLst>
                </a:gridCol>
                <a:gridCol w="6350000">
                  <a:extLst>
                    <a:ext uri="{9D8B030D-6E8A-4147-A177-3AD203B41FA5}">
                      <a16:colId xmlns:a16="http://schemas.microsoft.com/office/drawing/2014/main" val="34987406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321510721"/>
                    </a:ext>
                  </a:extLst>
                </a:gridCol>
              </a:tblGrid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accéder au site via mobile (responsive)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2655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accéder à ses informations personnelles via « Mon compte 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44267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 connecter ou s’inscrire via Google Connect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6029305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parrainer ses amis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92027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filtrer les produits d’une vente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18217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parcourir le « Qui sommes-nous ? 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57002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consulter les avis et feedbacks des autres pratiquants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3157699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#8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L’utilisateur doit pouvoir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voir la date de fin d’une vente via un compteur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6769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D503A6E-9388-624A-BFB2-C0D70D00FE77}"/>
              </a:ext>
            </a:extLst>
          </p:cNvPr>
          <p:cNvSpPr txBox="1"/>
          <p:nvPr/>
        </p:nvSpPr>
        <p:spPr>
          <a:xfrm>
            <a:off x="9698724" y="1143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8F80D3-F9EA-CB4A-A7CB-92C0F6316C9D}"/>
              </a:ext>
            </a:extLst>
          </p:cNvPr>
          <p:cNvSpPr txBox="1"/>
          <p:nvPr/>
        </p:nvSpPr>
        <p:spPr>
          <a:xfrm>
            <a:off x="9698724" y="253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⛅️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92DA94-692D-344A-B944-1CAEE35B8B2C}"/>
              </a:ext>
            </a:extLst>
          </p:cNvPr>
          <p:cNvSpPr txBox="1"/>
          <p:nvPr/>
        </p:nvSpPr>
        <p:spPr>
          <a:xfrm>
            <a:off x="9698724" y="7170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☔️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9BCFB5-EC01-3A4C-995B-966E86BD1FA3}"/>
              </a:ext>
            </a:extLst>
          </p:cNvPr>
          <p:cNvSpPr txBox="1"/>
          <p:nvPr/>
        </p:nvSpPr>
        <p:spPr>
          <a:xfrm>
            <a:off x="9698724" y="1606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☔️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642129-A2C8-5D4F-8087-79DCA084DA78}"/>
              </a:ext>
            </a:extLst>
          </p:cNvPr>
          <p:cNvSpPr txBox="1"/>
          <p:nvPr/>
        </p:nvSpPr>
        <p:spPr>
          <a:xfrm>
            <a:off x="9698724" y="2080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☔️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96C346-7F08-A34C-AE90-BDB6FD94A39A}"/>
              </a:ext>
            </a:extLst>
          </p:cNvPr>
          <p:cNvSpPr txBox="1"/>
          <p:nvPr/>
        </p:nvSpPr>
        <p:spPr>
          <a:xfrm>
            <a:off x="9698724" y="2527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⛅️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0BBAC1-EB19-DF4F-AAF8-E6A62DD97770}"/>
              </a:ext>
            </a:extLst>
          </p:cNvPr>
          <p:cNvSpPr txBox="1"/>
          <p:nvPr/>
        </p:nvSpPr>
        <p:spPr>
          <a:xfrm>
            <a:off x="9698724" y="3008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☔️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46F6FF-48FA-8247-B8B3-BE54A266DD81}"/>
              </a:ext>
            </a:extLst>
          </p:cNvPr>
          <p:cNvSpPr txBox="1"/>
          <p:nvPr/>
        </p:nvSpPr>
        <p:spPr>
          <a:xfrm>
            <a:off x="9698724" y="3445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☀️</a:t>
            </a:r>
          </a:p>
        </p:txBody>
      </p:sp>
    </p:spTree>
    <p:extLst>
      <p:ext uri="{BB962C8B-B14F-4D97-AF65-F5344CB8AC3E}">
        <p14:creationId xmlns:p14="http://schemas.microsoft.com/office/powerpoint/2010/main" val="34072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orme en L 114">
            <a:extLst>
              <a:ext uri="{FF2B5EF4-FFF2-40B4-BE49-F238E27FC236}">
                <a16:creationId xmlns:a16="http://schemas.microsoft.com/office/drawing/2014/main" id="{201760C6-8BBB-8247-988E-54FC1D910F45}"/>
              </a:ext>
            </a:extLst>
          </p:cNvPr>
          <p:cNvSpPr/>
          <p:nvPr/>
        </p:nvSpPr>
        <p:spPr>
          <a:xfrm rot="16200000">
            <a:off x="10826782" y="4637855"/>
            <a:ext cx="358550" cy="205372"/>
          </a:xfrm>
          <a:prstGeom prst="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Forme en L 113">
            <a:extLst>
              <a:ext uri="{FF2B5EF4-FFF2-40B4-BE49-F238E27FC236}">
                <a16:creationId xmlns:a16="http://schemas.microsoft.com/office/drawing/2014/main" id="{169E58B8-EB06-B84D-A904-24CAD8B6B4B5}"/>
              </a:ext>
            </a:extLst>
          </p:cNvPr>
          <p:cNvSpPr/>
          <p:nvPr/>
        </p:nvSpPr>
        <p:spPr>
          <a:xfrm>
            <a:off x="8562832" y="4247886"/>
            <a:ext cx="205371" cy="679454"/>
          </a:xfrm>
          <a:prstGeom prst="corne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Flèche vers la droite 31">
            <a:extLst>
              <a:ext uri="{FF2B5EF4-FFF2-40B4-BE49-F238E27FC236}">
                <a16:creationId xmlns:a16="http://schemas.microsoft.com/office/drawing/2014/main" id="{A0BD543E-AB96-1D45-A6FA-44B46EFCFE82}"/>
              </a:ext>
            </a:extLst>
          </p:cNvPr>
          <p:cNvSpPr/>
          <p:nvPr/>
        </p:nvSpPr>
        <p:spPr>
          <a:xfrm>
            <a:off x="-325120" y="3268979"/>
            <a:ext cx="12923520" cy="342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AE06981C-C225-114A-A368-4DBCA9F76B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001" y="5173098"/>
            <a:ext cx="1620000" cy="12700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1C8BAA7-8C3E-CA42-B4CD-636C7A20FB5F}"/>
              </a:ext>
            </a:extLst>
          </p:cNvPr>
          <p:cNvSpPr/>
          <p:nvPr/>
        </p:nvSpPr>
        <p:spPr>
          <a:xfrm>
            <a:off x="2490000" y="2455100"/>
            <a:ext cx="2232000" cy="1908000"/>
          </a:xfrm>
          <a:prstGeom prst="round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salePage</a:t>
            </a:r>
          </a:p>
          <a:p>
            <a:pPr algn="ctr"/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9E8A05D-9EF5-3747-AF8E-3E0AC4C4E062}"/>
              </a:ext>
            </a:extLst>
          </p:cNvPr>
          <p:cNvSpPr/>
          <p:nvPr/>
        </p:nvSpPr>
        <p:spPr>
          <a:xfrm>
            <a:off x="4979999" y="2455099"/>
            <a:ext cx="2232000" cy="1908000"/>
          </a:xfrm>
          <a:prstGeom prst="round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productPage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0E9976F-060D-F946-B4DA-4B06D3352DB8}"/>
              </a:ext>
            </a:extLst>
          </p:cNvPr>
          <p:cNvSpPr/>
          <p:nvPr/>
        </p:nvSpPr>
        <p:spPr>
          <a:xfrm>
            <a:off x="7469998" y="2455098"/>
            <a:ext cx="2232000" cy="1908000"/>
          </a:xfrm>
          <a:prstGeom prst="round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basketPage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54411CA-3883-3447-95FF-E11E92C142B6}"/>
              </a:ext>
            </a:extLst>
          </p:cNvPr>
          <p:cNvSpPr/>
          <p:nvPr/>
        </p:nvSpPr>
        <p:spPr>
          <a:xfrm>
            <a:off x="9959999" y="2455098"/>
            <a:ext cx="2232000" cy="1908000"/>
          </a:xfrm>
          <a:prstGeom prst="roundRect">
            <a:avLst/>
          </a:prstGeom>
          <a:solidFill>
            <a:srgbClr val="0090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66C89-D560-9040-B5A6-78D597284E5A}"/>
              </a:ext>
            </a:extLst>
          </p:cNvPr>
          <p:cNvSpPr/>
          <p:nvPr/>
        </p:nvSpPr>
        <p:spPr>
          <a:xfrm>
            <a:off x="2717480" y="2622430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6F92-FD20-B04D-90DA-23E883BD4828}"/>
              </a:ext>
            </a:extLst>
          </p:cNvPr>
          <p:cNvSpPr/>
          <p:nvPr/>
        </p:nvSpPr>
        <p:spPr>
          <a:xfrm>
            <a:off x="2717480" y="3652356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EC4D2-624B-2F49-9D1F-2AE1A8FDC94F}"/>
              </a:ext>
            </a:extLst>
          </p:cNvPr>
          <p:cNvSpPr/>
          <p:nvPr/>
        </p:nvSpPr>
        <p:spPr>
          <a:xfrm>
            <a:off x="5207479" y="2622430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653BA-4F95-B249-8725-7DEAA6117D8B}"/>
              </a:ext>
            </a:extLst>
          </p:cNvPr>
          <p:cNvSpPr/>
          <p:nvPr/>
        </p:nvSpPr>
        <p:spPr>
          <a:xfrm>
            <a:off x="5207479" y="3940356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AE464-B469-124E-A4AC-8853FA0FCB72}"/>
              </a:ext>
            </a:extLst>
          </p:cNvPr>
          <p:cNvSpPr/>
          <p:nvPr/>
        </p:nvSpPr>
        <p:spPr>
          <a:xfrm>
            <a:off x="7700671" y="2622430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E562C-1E41-634A-91BD-E60163D4161A}"/>
              </a:ext>
            </a:extLst>
          </p:cNvPr>
          <p:cNvSpPr/>
          <p:nvPr/>
        </p:nvSpPr>
        <p:spPr>
          <a:xfrm>
            <a:off x="7700671" y="3940356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2FFE0-444E-044A-9D97-88BC2747A040}"/>
              </a:ext>
            </a:extLst>
          </p:cNvPr>
          <p:cNvSpPr/>
          <p:nvPr/>
        </p:nvSpPr>
        <p:spPr>
          <a:xfrm>
            <a:off x="10150607" y="2652189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7822C-3FFF-8346-B133-D68FB3692EF3}"/>
              </a:ext>
            </a:extLst>
          </p:cNvPr>
          <p:cNvSpPr/>
          <p:nvPr/>
        </p:nvSpPr>
        <p:spPr>
          <a:xfrm>
            <a:off x="10150607" y="3970115"/>
            <a:ext cx="1777041" cy="288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B220851-F72A-3641-A64B-B0413EFBB5B8}"/>
              </a:ext>
            </a:extLst>
          </p:cNvPr>
          <p:cNvSpPr/>
          <p:nvPr/>
        </p:nvSpPr>
        <p:spPr>
          <a:xfrm>
            <a:off x="1" y="215469"/>
            <a:ext cx="12192000" cy="54222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Redux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FAA2CB7-F849-DB43-91D3-16441713750F}"/>
              </a:ext>
            </a:extLst>
          </p:cNvPr>
          <p:cNvSpPr/>
          <p:nvPr/>
        </p:nvSpPr>
        <p:spPr>
          <a:xfrm>
            <a:off x="159971" y="4607225"/>
            <a:ext cx="1584000" cy="25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 Bar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D1075-A8CF-3447-8F68-C5F8A833C6CB}"/>
              </a:ext>
            </a:extLst>
          </p:cNvPr>
          <p:cNvSpPr/>
          <p:nvPr/>
        </p:nvSpPr>
        <p:spPr>
          <a:xfrm>
            <a:off x="159971" y="5022864"/>
            <a:ext cx="1584000" cy="25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Modal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36F715E-7EAA-9B4E-8A06-0E0E1EDE3B7E}"/>
              </a:ext>
            </a:extLst>
          </p:cNvPr>
          <p:cNvSpPr/>
          <p:nvPr/>
        </p:nvSpPr>
        <p:spPr>
          <a:xfrm>
            <a:off x="159971" y="5438503"/>
            <a:ext cx="1584000" cy="25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Modal</a:t>
            </a:r>
          </a:p>
        </p:txBody>
      </p: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34408A5E-36F4-5643-B7B5-92078E3A1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86990" y="4788457"/>
            <a:ext cx="838020" cy="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CB3E61E-2052-7341-8C19-D3F4B39F5189}"/>
              </a:ext>
            </a:extLst>
          </p:cNvPr>
          <p:cNvSpPr/>
          <p:nvPr/>
        </p:nvSpPr>
        <p:spPr>
          <a:xfrm>
            <a:off x="2649970" y="4691890"/>
            <a:ext cx="1584000" cy="25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 Modal</a:t>
            </a:r>
          </a:p>
        </p:txBody>
      </p:sp>
      <p:cxnSp>
        <p:nvCxnSpPr>
          <p:cNvPr id="39" name="Connecteur en angle 38">
            <a:extLst>
              <a:ext uri="{FF2B5EF4-FFF2-40B4-BE49-F238E27FC236}">
                <a16:creationId xmlns:a16="http://schemas.microsoft.com/office/drawing/2014/main" id="{2448DF1D-A16A-A341-96A4-20FD877CAA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6989" y="4788457"/>
            <a:ext cx="838020" cy="2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5C75628-2512-A840-BAB9-BB2E5436B70F}"/>
              </a:ext>
            </a:extLst>
          </p:cNvPr>
          <p:cNvSpPr/>
          <p:nvPr/>
        </p:nvSpPr>
        <p:spPr>
          <a:xfrm>
            <a:off x="5139969" y="4691890"/>
            <a:ext cx="1584000" cy="25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 Modal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459375A-4BA2-684D-B008-9CCBB188894A}"/>
              </a:ext>
            </a:extLst>
          </p:cNvPr>
          <p:cNvSpPr/>
          <p:nvPr/>
        </p:nvSpPr>
        <p:spPr>
          <a:xfrm>
            <a:off x="8709773" y="4721647"/>
            <a:ext cx="2232000" cy="288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Stripe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57EE893-8B0B-E14F-8048-58EE8B40BEE1}"/>
              </a:ext>
            </a:extLst>
          </p:cNvPr>
          <p:cNvGrpSpPr/>
          <p:nvPr/>
        </p:nvGrpSpPr>
        <p:grpSpPr>
          <a:xfrm>
            <a:off x="1" y="2455101"/>
            <a:ext cx="2232000" cy="1908000"/>
            <a:chOff x="1" y="2455101"/>
            <a:chExt cx="2232000" cy="190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645193-0BA8-5046-9671-223CF75DC930}"/>
                </a:ext>
              </a:extLst>
            </p:cNvPr>
            <p:cNvSpPr/>
            <p:nvPr/>
          </p:nvSpPr>
          <p:spPr>
            <a:xfrm>
              <a:off x="1" y="2455101"/>
              <a:ext cx="2232000" cy="1908000"/>
            </a:xfrm>
            <a:prstGeom prst="roundRect">
              <a:avLst/>
            </a:prstGeom>
            <a:solidFill>
              <a:srgbClr val="009051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Homepage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C35A9-2232-F94E-BA8F-8FCA1598DC4D}"/>
                </a:ext>
              </a:extLst>
            </p:cNvPr>
            <p:cNvSpPr/>
            <p:nvPr/>
          </p:nvSpPr>
          <p:spPr>
            <a:xfrm>
              <a:off x="224287" y="2622430"/>
              <a:ext cx="1777041" cy="288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013A82-23AC-FA44-AF62-226C09A6F696}"/>
                </a:ext>
              </a:extLst>
            </p:cNvPr>
            <p:cNvSpPr/>
            <p:nvPr/>
          </p:nvSpPr>
          <p:spPr>
            <a:xfrm>
              <a:off x="224287" y="3940356"/>
              <a:ext cx="1777041" cy="288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</a:p>
          </p:txBody>
        </p:sp>
      </p:grp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EE16255-83BA-2245-90A4-2485D7C3BFD0}"/>
              </a:ext>
            </a:extLst>
          </p:cNvPr>
          <p:cNvCxnSpPr/>
          <p:nvPr/>
        </p:nvCxnSpPr>
        <p:spPr>
          <a:xfrm>
            <a:off x="569343" y="757691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F69F1DC-2A7B-2D4A-BDCA-B34C8A40BB43}"/>
              </a:ext>
            </a:extLst>
          </p:cNvPr>
          <p:cNvSpPr txBox="1"/>
          <p:nvPr/>
        </p:nvSpPr>
        <p:spPr>
          <a:xfrm rot="16200000">
            <a:off x="83343" y="1471193"/>
            <a:ext cx="97200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120E6BA9-87CB-B64A-AEB0-8FB2984C11FB}"/>
              </a:ext>
            </a:extLst>
          </p:cNvPr>
          <p:cNvCxnSpPr/>
          <p:nvPr/>
        </p:nvCxnSpPr>
        <p:spPr>
          <a:xfrm flipV="1">
            <a:off x="1380127" y="757691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CC22A400-4A48-EB46-A2B5-35040067877B}"/>
              </a:ext>
            </a:extLst>
          </p:cNvPr>
          <p:cNvSpPr txBox="1"/>
          <p:nvPr/>
        </p:nvSpPr>
        <p:spPr>
          <a:xfrm rot="16200000">
            <a:off x="894127" y="1375693"/>
            <a:ext cx="972000" cy="46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Category 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E644676-98CA-5442-BC3E-078C6137AFCF}"/>
              </a:ext>
            </a:extLst>
          </p:cNvPr>
          <p:cNvCxnSpPr/>
          <p:nvPr/>
        </p:nvCxnSpPr>
        <p:spPr>
          <a:xfrm>
            <a:off x="3161138" y="754551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1480B6D6-DB57-4B40-BB38-F96857D7EC9F}"/>
              </a:ext>
            </a:extLst>
          </p:cNvPr>
          <p:cNvSpPr txBox="1"/>
          <p:nvPr/>
        </p:nvSpPr>
        <p:spPr>
          <a:xfrm rot="16200000">
            <a:off x="2675138" y="1378860"/>
            <a:ext cx="97200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AF3BDCCF-1FAE-B44D-8874-9DBD94C8BECE}"/>
              </a:ext>
            </a:extLst>
          </p:cNvPr>
          <p:cNvCxnSpPr/>
          <p:nvPr/>
        </p:nvCxnSpPr>
        <p:spPr>
          <a:xfrm flipV="1">
            <a:off x="3971922" y="754551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5D377F6-3B27-9E40-825C-2DCE0ED2A124}"/>
              </a:ext>
            </a:extLst>
          </p:cNvPr>
          <p:cNvSpPr txBox="1"/>
          <p:nvPr/>
        </p:nvSpPr>
        <p:spPr>
          <a:xfrm rot="16200000">
            <a:off x="3485922" y="1378860"/>
            <a:ext cx="97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 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303F5603-ED14-9245-97C1-5357AE724FF6}"/>
              </a:ext>
            </a:extLst>
          </p:cNvPr>
          <p:cNvCxnSpPr/>
          <p:nvPr/>
        </p:nvCxnSpPr>
        <p:spPr>
          <a:xfrm>
            <a:off x="5635283" y="753769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7C286E1-7068-BF48-8400-B9B0FD936F8D}"/>
              </a:ext>
            </a:extLst>
          </p:cNvPr>
          <p:cNvSpPr txBox="1"/>
          <p:nvPr/>
        </p:nvSpPr>
        <p:spPr>
          <a:xfrm rot="16200000">
            <a:off x="5149283" y="1286527"/>
            <a:ext cx="97200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F606E9EB-2979-1E4F-BCF2-1E4949A602AD}"/>
              </a:ext>
            </a:extLst>
          </p:cNvPr>
          <p:cNvCxnSpPr/>
          <p:nvPr/>
        </p:nvCxnSpPr>
        <p:spPr>
          <a:xfrm flipV="1">
            <a:off x="6446067" y="753769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DA746B2-4BEE-F447-B764-00E71682FAB9}"/>
              </a:ext>
            </a:extLst>
          </p:cNvPr>
          <p:cNvSpPr txBox="1"/>
          <p:nvPr/>
        </p:nvSpPr>
        <p:spPr>
          <a:xfrm rot="16200000">
            <a:off x="5960067" y="1471193"/>
            <a:ext cx="972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  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ED8F48BA-0ECF-9E4D-A0DD-CD8914E7FFFE}"/>
              </a:ext>
            </a:extLst>
          </p:cNvPr>
          <p:cNvCxnSpPr/>
          <p:nvPr/>
        </p:nvCxnSpPr>
        <p:spPr>
          <a:xfrm>
            <a:off x="8166017" y="732305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B2DEF09-71E6-A547-9AB1-DC143328F48B}"/>
              </a:ext>
            </a:extLst>
          </p:cNvPr>
          <p:cNvSpPr txBox="1"/>
          <p:nvPr/>
        </p:nvSpPr>
        <p:spPr>
          <a:xfrm rot="16200000">
            <a:off x="7680017" y="1378860"/>
            <a:ext cx="97200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E2B21F0-091E-FE47-8F39-CDD3F4CAB800}"/>
              </a:ext>
            </a:extLst>
          </p:cNvPr>
          <p:cNvCxnSpPr/>
          <p:nvPr/>
        </p:nvCxnSpPr>
        <p:spPr>
          <a:xfrm flipV="1">
            <a:off x="8976801" y="732305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1CC6E16-2504-224E-B9BE-D3B62F583024}"/>
              </a:ext>
            </a:extLst>
          </p:cNvPr>
          <p:cNvSpPr txBox="1"/>
          <p:nvPr/>
        </p:nvSpPr>
        <p:spPr>
          <a:xfrm rot="16200000">
            <a:off x="8490801" y="1194194"/>
            <a:ext cx="972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Quantity  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A719663B-253D-024C-9411-B85394D40DEF}"/>
              </a:ext>
            </a:extLst>
          </p:cNvPr>
          <p:cNvCxnSpPr/>
          <p:nvPr/>
        </p:nvCxnSpPr>
        <p:spPr>
          <a:xfrm>
            <a:off x="10720078" y="753240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952CC4F-8B0B-854B-8CCA-E70ACC96DDBC}"/>
              </a:ext>
            </a:extLst>
          </p:cNvPr>
          <p:cNvSpPr txBox="1"/>
          <p:nvPr/>
        </p:nvSpPr>
        <p:spPr>
          <a:xfrm rot="16200000">
            <a:off x="10234078" y="1286527"/>
            <a:ext cx="97200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Basket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Delivery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E71B8FA-2449-3749-BE1A-EC76DC5C9EB9}"/>
              </a:ext>
            </a:extLst>
          </p:cNvPr>
          <p:cNvCxnSpPr/>
          <p:nvPr/>
        </p:nvCxnSpPr>
        <p:spPr>
          <a:xfrm flipV="1">
            <a:off x="11530862" y="753240"/>
            <a:ext cx="0" cy="1697407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CD0D55C-AD46-C345-BFB6-4585D67CD0F9}"/>
              </a:ext>
            </a:extLst>
          </p:cNvPr>
          <p:cNvSpPr txBox="1"/>
          <p:nvPr/>
        </p:nvSpPr>
        <p:spPr>
          <a:xfrm rot="16200000">
            <a:off x="11026862" y="1396860"/>
            <a:ext cx="1008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Refresh</a:t>
            </a:r>
          </a:p>
          <a:p>
            <a:pPr algn="ctr"/>
            <a:r>
              <a:rPr lang="fr-FR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</a:p>
        </p:txBody>
      </p:sp>
      <p:sp>
        <p:nvSpPr>
          <p:cNvPr id="116" name="Triangle 115">
            <a:extLst>
              <a:ext uri="{FF2B5EF4-FFF2-40B4-BE49-F238E27FC236}">
                <a16:creationId xmlns:a16="http://schemas.microsoft.com/office/drawing/2014/main" id="{1FE42D5C-F83F-EC47-88F9-131CA32ED255}"/>
              </a:ext>
            </a:extLst>
          </p:cNvPr>
          <p:cNvSpPr/>
          <p:nvPr/>
        </p:nvSpPr>
        <p:spPr>
          <a:xfrm>
            <a:off x="10964247" y="4381267"/>
            <a:ext cx="180000" cy="18000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941B3A-458D-AC4F-BF42-11E95D557254}"/>
              </a:ext>
            </a:extLst>
          </p:cNvPr>
          <p:cNvSpPr/>
          <p:nvPr/>
        </p:nvSpPr>
        <p:spPr>
          <a:xfrm>
            <a:off x="9701998" y="2940189"/>
            <a:ext cx="258001" cy="1029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E655E545-EDEF-6C46-B057-E1DCFA08193C}"/>
              </a:ext>
            </a:extLst>
          </p:cNvPr>
          <p:cNvSpPr/>
          <p:nvPr/>
        </p:nvSpPr>
        <p:spPr>
          <a:xfrm>
            <a:off x="40640" y="5959000"/>
            <a:ext cx="12192000" cy="54222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A2DE5B80-38C0-8D48-8B29-FA51757DF30F}"/>
              </a:ext>
            </a:extLst>
          </p:cNvPr>
          <p:cNvSpPr/>
          <p:nvPr/>
        </p:nvSpPr>
        <p:spPr>
          <a:xfrm>
            <a:off x="40640" y="7400051"/>
            <a:ext cx="12192000" cy="54222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0273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BAC08C-942B-2747-A885-40042F771E33}"/>
              </a:ext>
            </a:extLst>
          </p:cNvPr>
          <p:cNvGrpSpPr/>
          <p:nvPr/>
        </p:nvGrpSpPr>
        <p:grpSpPr>
          <a:xfrm>
            <a:off x="-2261343" y="215469"/>
            <a:ext cx="14859743" cy="6464139"/>
            <a:chOff x="-2261343" y="215469"/>
            <a:chExt cx="14859743" cy="6464139"/>
          </a:xfrm>
        </p:grpSpPr>
        <p:sp>
          <p:nvSpPr>
            <p:cNvPr id="32" name="Flèche vers la droite 31">
              <a:extLst>
                <a:ext uri="{FF2B5EF4-FFF2-40B4-BE49-F238E27FC236}">
                  <a16:creationId xmlns:a16="http://schemas.microsoft.com/office/drawing/2014/main" id="{A0BD543E-AB96-1D45-A6FA-44B46EFCFE82}"/>
                </a:ext>
              </a:extLst>
            </p:cNvPr>
            <p:cNvSpPr/>
            <p:nvPr/>
          </p:nvSpPr>
          <p:spPr>
            <a:xfrm>
              <a:off x="-325120" y="3268979"/>
              <a:ext cx="12923520" cy="3424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1C8BAA7-8C3E-CA42-B4CD-636C7A20FB5F}"/>
                </a:ext>
              </a:extLst>
            </p:cNvPr>
            <p:cNvSpPr/>
            <p:nvPr/>
          </p:nvSpPr>
          <p:spPr>
            <a:xfrm>
              <a:off x="2490000" y="2455100"/>
              <a:ext cx="2232000" cy="1908000"/>
            </a:xfrm>
            <a:prstGeom prst="roundRect">
              <a:avLst/>
            </a:prstGeom>
            <a:solidFill>
              <a:srgbClr val="00905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salePage</a:t>
              </a:r>
            </a:p>
            <a:p>
              <a:pPr algn="ctr"/>
              <a:endPara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9E8A05D-9EF5-3747-AF8E-3E0AC4C4E062}"/>
                </a:ext>
              </a:extLst>
            </p:cNvPr>
            <p:cNvSpPr/>
            <p:nvPr/>
          </p:nvSpPr>
          <p:spPr>
            <a:xfrm>
              <a:off x="4979999" y="2455099"/>
              <a:ext cx="2232000" cy="1908000"/>
            </a:xfrm>
            <a:prstGeom prst="roundRect">
              <a:avLst/>
            </a:prstGeom>
            <a:solidFill>
              <a:srgbClr val="00905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productPage</a:t>
              </a:r>
            </a:p>
            <a:p>
              <a:pPr algn="ctr"/>
              <a:endPara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0E9976F-060D-F946-B4DA-4B06D3352DB8}"/>
                </a:ext>
              </a:extLst>
            </p:cNvPr>
            <p:cNvSpPr/>
            <p:nvPr/>
          </p:nvSpPr>
          <p:spPr>
            <a:xfrm>
              <a:off x="7469998" y="2455098"/>
              <a:ext cx="2232000" cy="1908000"/>
            </a:xfrm>
            <a:prstGeom prst="roundRect">
              <a:avLst/>
            </a:prstGeom>
            <a:solidFill>
              <a:srgbClr val="00905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basketPage</a:t>
              </a:r>
            </a:p>
            <a:p>
              <a:pPr algn="ctr"/>
              <a:endPara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54411CA-3883-3447-95FF-E11E92C142B6}"/>
                </a:ext>
              </a:extLst>
            </p:cNvPr>
            <p:cNvSpPr/>
            <p:nvPr/>
          </p:nvSpPr>
          <p:spPr>
            <a:xfrm>
              <a:off x="9959999" y="2455098"/>
              <a:ext cx="2232000" cy="1908000"/>
            </a:xfrm>
            <a:prstGeom prst="roundRect">
              <a:avLst/>
            </a:prstGeom>
            <a:solidFill>
              <a:srgbClr val="00905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validationPage</a:t>
              </a:r>
            </a:p>
            <a:p>
              <a:pPr algn="ctr"/>
              <a:endPara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966C89-D560-9040-B5A6-78D597284E5A}"/>
                </a:ext>
              </a:extLst>
            </p:cNvPr>
            <p:cNvSpPr/>
            <p:nvPr/>
          </p:nvSpPr>
          <p:spPr>
            <a:xfrm>
              <a:off x="2717480" y="2622430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D6F92-FD20-B04D-90DA-23E883BD4828}"/>
                </a:ext>
              </a:extLst>
            </p:cNvPr>
            <p:cNvSpPr/>
            <p:nvPr/>
          </p:nvSpPr>
          <p:spPr>
            <a:xfrm>
              <a:off x="2717480" y="3652356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8EC4D2-624B-2F49-9D1F-2AE1A8FDC94F}"/>
                </a:ext>
              </a:extLst>
            </p:cNvPr>
            <p:cNvSpPr/>
            <p:nvPr/>
          </p:nvSpPr>
          <p:spPr>
            <a:xfrm>
              <a:off x="5207479" y="2622430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3653BA-4F95-B249-8725-7DEAA6117D8B}"/>
                </a:ext>
              </a:extLst>
            </p:cNvPr>
            <p:cNvSpPr/>
            <p:nvPr/>
          </p:nvSpPr>
          <p:spPr>
            <a:xfrm>
              <a:off x="5207479" y="3652356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EAE464-B469-124E-A4AC-8853FA0FCB72}"/>
                </a:ext>
              </a:extLst>
            </p:cNvPr>
            <p:cNvSpPr/>
            <p:nvPr/>
          </p:nvSpPr>
          <p:spPr>
            <a:xfrm>
              <a:off x="7700671" y="2622430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CE562C-1E41-634A-91BD-E60163D4161A}"/>
                </a:ext>
              </a:extLst>
            </p:cNvPr>
            <p:cNvSpPr/>
            <p:nvPr/>
          </p:nvSpPr>
          <p:spPr>
            <a:xfrm>
              <a:off x="7697479" y="3551017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82FFE0-444E-044A-9D97-88BC2747A040}"/>
                </a:ext>
              </a:extLst>
            </p:cNvPr>
            <p:cNvSpPr/>
            <p:nvPr/>
          </p:nvSpPr>
          <p:spPr>
            <a:xfrm>
              <a:off x="10150607" y="2652189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B7822C-3FFF-8346-B133-D68FB3692EF3}"/>
                </a:ext>
              </a:extLst>
            </p:cNvPr>
            <p:cNvSpPr/>
            <p:nvPr/>
          </p:nvSpPr>
          <p:spPr>
            <a:xfrm>
              <a:off x="10150607" y="3582037"/>
              <a:ext cx="1777041" cy="28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Footer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1B220851-F72A-3641-A64B-B0413EFBB5B8}"/>
                </a:ext>
              </a:extLst>
            </p:cNvPr>
            <p:cNvSpPr/>
            <p:nvPr/>
          </p:nvSpPr>
          <p:spPr>
            <a:xfrm>
              <a:off x="1" y="215469"/>
              <a:ext cx="12192000" cy="54222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Store Redux</a:t>
              </a:r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8C2FBD9-8C02-0849-9E55-B03C16FFC995}"/>
                </a:ext>
              </a:extLst>
            </p:cNvPr>
            <p:cNvGrpSpPr/>
            <p:nvPr/>
          </p:nvGrpSpPr>
          <p:grpSpPr>
            <a:xfrm>
              <a:off x="-2261343" y="3940356"/>
              <a:ext cx="1822260" cy="1332000"/>
              <a:chOff x="-3466127" y="3850647"/>
              <a:chExt cx="1822260" cy="1332000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7D49D103-5219-034A-B2FF-BE212F31DCBA}"/>
                  </a:ext>
                </a:extLst>
              </p:cNvPr>
              <p:cNvSpPr/>
              <p:nvPr/>
            </p:nvSpPr>
            <p:spPr>
              <a:xfrm>
                <a:off x="-3466127" y="3850647"/>
                <a:ext cx="1822260" cy="1332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FAA2CB7-F849-DB43-91D3-16441713750F}"/>
                  </a:ext>
                </a:extLst>
              </p:cNvPr>
              <p:cNvSpPr/>
              <p:nvPr/>
            </p:nvSpPr>
            <p:spPr>
              <a:xfrm>
                <a:off x="-3346074" y="3987677"/>
                <a:ext cx="1584000" cy="25200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Labels Bar</a:t>
                </a:r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00DD1075-A8CF-3447-8F68-C5F8A833C6CB}"/>
                  </a:ext>
                </a:extLst>
              </p:cNvPr>
              <p:cNvSpPr/>
              <p:nvPr/>
            </p:nvSpPr>
            <p:spPr>
              <a:xfrm>
                <a:off x="-3346074" y="4403316"/>
                <a:ext cx="1584000" cy="25200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Brand Modal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D36F715E-7EAA-9B4E-8A06-0E0E1EDE3B7E}"/>
                  </a:ext>
                </a:extLst>
              </p:cNvPr>
              <p:cNvSpPr/>
              <p:nvPr/>
            </p:nvSpPr>
            <p:spPr>
              <a:xfrm>
                <a:off x="-3346074" y="4818955"/>
                <a:ext cx="1584000" cy="25200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Sign Modal</a:t>
                </a:r>
              </a:p>
            </p:txBody>
          </p:sp>
        </p:grp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CB3E61E-2052-7341-8C19-D3F4B39F5189}"/>
                </a:ext>
              </a:extLst>
            </p:cNvPr>
            <p:cNvSpPr/>
            <p:nvPr/>
          </p:nvSpPr>
          <p:spPr>
            <a:xfrm>
              <a:off x="2814000" y="4010205"/>
              <a:ext cx="1584000" cy="2520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 Modal</a:t>
              </a: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65C75628-2512-A840-BAB9-BB2E5436B70F}"/>
                </a:ext>
              </a:extLst>
            </p:cNvPr>
            <p:cNvSpPr/>
            <p:nvPr/>
          </p:nvSpPr>
          <p:spPr>
            <a:xfrm>
              <a:off x="5273954" y="4010205"/>
              <a:ext cx="1584000" cy="2520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 Modal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857EE893-8B0B-E14F-8048-58EE8B40BEE1}"/>
                </a:ext>
              </a:extLst>
            </p:cNvPr>
            <p:cNvGrpSpPr/>
            <p:nvPr/>
          </p:nvGrpSpPr>
          <p:grpSpPr>
            <a:xfrm>
              <a:off x="1" y="2455101"/>
              <a:ext cx="2232000" cy="1908000"/>
              <a:chOff x="1" y="2455101"/>
              <a:chExt cx="2232000" cy="190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645193-0BA8-5046-9671-223CF75DC930}"/>
                  </a:ext>
                </a:extLst>
              </p:cNvPr>
              <p:cNvSpPr/>
              <p:nvPr/>
            </p:nvSpPr>
            <p:spPr>
              <a:xfrm>
                <a:off x="1" y="2455101"/>
                <a:ext cx="2232000" cy="1908000"/>
              </a:xfrm>
              <a:prstGeom prst="roundRect">
                <a:avLst/>
              </a:prstGeom>
              <a:solidFill>
                <a:srgbClr val="009051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Homepage</a:t>
                </a:r>
              </a:p>
              <a:p>
                <a:pPr algn="ctr"/>
                <a:endPara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0C35A9-2232-F94E-BA8F-8FCA1598DC4D}"/>
                  </a:ext>
                </a:extLst>
              </p:cNvPr>
              <p:cNvSpPr/>
              <p:nvPr/>
            </p:nvSpPr>
            <p:spPr>
              <a:xfrm>
                <a:off x="224287" y="2622430"/>
                <a:ext cx="1777041" cy="28800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Header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13A82-23AC-FA44-AF62-226C09A6F696}"/>
                  </a:ext>
                </a:extLst>
              </p:cNvPr>
              <p:cNvSpPr/>
              <p:nvPr/>
            </p:nvSpPr>
            <p:spPr>
              <a:xfrm>
                <a:off x="224287" y="3620359"/>
                <a:ext cx="1777041" cy="28800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Footer</a:t>
                </a:r>
              </a:p>
            </p:txBody>
          </p:sp>
        </p:grp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2EE16255-83BA-2245-90A4-2485D7C3BFD0}"/>
                </a:ext>
              </a:extLst>
            </p:cNvPr>
            <p:cNvCxnSpPr/>
            <p:nvPr/>
          </p:nvCxnSpPr>
          <p:spPr>
            <a:xfrm>
              <a:off x="569343" y="757691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9F69F1DC-2A7B-2D4A-BDCA-B34C8A40BB43}"/>
                </a:ext>
              </a:extLst>
            </p:cNvPr>
            <p:cNvSpPr txBox="1"/>
            <p:nvPr/>
          </p:nvSpPr>
          <p:spPr>
            <a:xfrm rot="16200000">
              <a:off x="83343" y="1471193"/>
              <a:ext cx="97200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Token</a:t>
              </a:r>
            </a:p>
          </p:txBody>
        </p: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120E6BA9-87CB-B64A-AEB0-8FB2984C11FB}"/>
                </a:ext>
              </a:extLst>
            </p:cNvPr>
            <p:cNvCxnSpPr/>
            <p:nvPr/>
          </p:nvCxnSpPr>
          <p:spPr>
            <a:xfrm flipV="1">
              <a:off x="1380127" y="757691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C22A400-4A48-EB46-A2B5-35040067877B}"/>
                </a:ext>
              </a:extLst>
            </p:cNvPr>
            <p:cNvSpPr txBox="1"/>
            <p:nvPr/>
          </p:nvSpPr>
          <p:spPr>
            <a:xfrm rot="16200000">
              <a:off x="894127" y="1375693"/>
              <a:ext cx="972000" cy="4680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Category 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Brand</a:t>
              </a:r>
            </a:p>
          </p:txBody>
        </p: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1E644676-98CA-5442-BC3E-078C6137AFCF}"/>
                </a:ext>
              </a:extLst>
            </p:cNvPr>
            <p:cNvCxnSpPr/>
            <p:nvPr/>
          </p:nvCxnSpPr>
          <p:spPr>
            <a:xfrm>
              <a:off x="3161138" y="754551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1480B6D6-DB57-4B40-BB38-F96857D7EC9F}"/>
                </a:ext>
              </a:extLst>
            </p:cNvPr>
            <p:cNvSpPr txBox="1"/>
            <p:nvPr/>
          </p:nvSpPr>
          <p:spPr>
            <a:xfrm rot="16200000">
              <a:off x="2675138" y="1378860"/>
              <a:ext cx="97200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Token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Navigation</a:t>
              </a:r>
            </a:p>
          </p:txBody>
        </p: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AF3BDCCF-1FAE-B44D-8874-9DBD94C8BECE}"/>
                </a:ext>
              </a:extLst>
            </p:cNvPr>
            <p:cNvCxnSpPr/>
            <p:nvPr/>
          </p:nvCxnSpPr>
          <p:spPr>
            <a:xfrm flipV="1">
              <a:off x="3971922" y="754551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A5D377F6-3B27-9E40-825C-2DCE0ED2A124}"/>
                </a:ext>
              </a:extLst>
            </p:cNvPr>
            <p:cNvSpPr txBox="1"/>
            <p:nvPr/>
          </p:nvSpPr>
          <p:spPr>
            <a:xfrm rot="16200000">
              <a:off x="3485922" y="1378860"/>
              <a:ext cx="97200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Article  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Size</a:t>
              </a: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303F5603-ED14-9245-97C1-5357AE724FF6}"/>
                </a:ext>
              </a:extLst>
            </p:cNvPr>
            <p:cNvCxnSpPr/>
            <p:nvPr/>
          </p:nvCxnSpPr>
          <p:spPr>
            <a:xfrm>
              <a:off x="5635283" y="753769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27C286E1-7068-BF48-8400-B9B0FD936F8D}"/>
                </a:ext>
              </a:extLst>
            </p:cNvPr>
            <p:cNvSpPr txBox="1"/>
            <p:nvPr/>
          </p:nvSpPr>
          <p:spPr>
            <a:xfrm rot="16200000">
              <a:off x="5149283" y="1286527"/>
              <a:ext cx="9720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Token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Navigation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</a:t>
              </a:r>
            </a:p>
          </p:txBody>
        </p: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F606E9EB-2979-1E4F-BCF2-1E4949A602AD}"/>
                </a:ext>
              </a:extLst>
            </p:cNvPr>
            <p:cNvCxnSpPr/>
            <p:nvPr/>
          </p:nvCxnSpPr>
          <p:spPr>
            <a:xfrm flipV="1">
              <a:off x="6446067" y="753769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1DA746B2-4BEE-F447-B764-00E71682FAB9}"/>
                </a:ext>
              </a:extLst>
            </p:cNvPr>
            <p:cNvSpPr txBox="1"/>
            <p:nvPr/>
          </p:nvSpPr>
          <p:spPr>
            <a:xfrm rot="16200000">
              <a:off x="5960067" y="1471193"/>
              <a:ext cx="972000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Article  </a:t>
              </a:r>
            </a:p>
          </p:txBody>
        </p: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ED8F48BA-0ECF-9E4D-A0DD-CD8914E7FFFE}"/>
                </a:ext>
              </a:extLst>
            </p:cNvPr>
            <p:cNvCxnSpPr/>
            <p:nvPr/>
          </p:nvCxnSpPr>
          <p:spPr>
            <a:xfrm>
              <a:off x="8166017" y="732305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DB2DEF09-71E6-A547-9AB1-DC143328F48B}"/>
                </a:ext>
              </a:extLst>
            </p:cNvPr>
            <p:cNvSpPr txBox="1"/>
            <p:nvPr/>
          </p:nvSpPr>
          <p:spPr>
            <a:xfrm rot="16200000">
              <a:off x="7680017" y="1378860"/>
              <a:ext cx="97200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Token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</a:t>
              </a:r>
            </a:p>
          </p:txBody>
        </p: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BE2B21F0-091E-FE47-8F39-CDD3F4CAB800}"/>
                </a:ext>
              </a:extLst>
            </p:cNvPr>
            <p:cNvCxnSpPr/>
            <p:nvPr/>
          </p:nvCxnSpPr>
          <p:spPr>
            <a:xfrm flipV="1">
              <a:off x="8976801" y="732305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51CC6E16-2504-224E-B9BE-D3B62F583024}"/>
                </a:ext>
              </a:extLst>
            </p:cNvPr>
            <p:cNvSpPr txBox="1"/>
            <p:nvPr/>
          </p:nvSpPr>
          <p:spPr>
            <a:xfrm rot="16200000">
              <a:off x="8490801" y="1194194"/>
              <a:ext cx="97200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Quantity  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Size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Delivery</a:t>
              </a:r>
            </a:p>
          </p:txBody>
        </p:sp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A719663B-253D-024C-9411-B85394D40DEF}"/>
                </a:ext>
              </a:extLst>
            </p:cNvPr>
            <p:cNvCxnSpPr/>
            <p:nvPr/>
          </p:nvCxnSpPr>
          <p:spPr>
            <a:xfrm>
              <a:off x="10720078" y="753240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A952CC4F-8B0B-854B-8CCA-E70ACC96DDBC}"/>
                </a:ext>
              </a:extLst>
            </p:cNvPr>
            <p:cNvSpPr txBox="1"/>
            <p:nvPr/>
          </p:nvSpPr>
          <p:spPr>
            <a:xfrm rot="16200000">
              <a:off x="10234078" y="1286527"/>
              <a:ext cx="9720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Token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Basket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Delivery</a:t>
              </a:r>
            </a:p>
          </p:txBody>
        </p: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6E71B8FA-2449-3749-BE1A-EC76DC5C9EB9}"/>
                </a:ext>
              </a:extLst>
            </p:cNvPr>
            <p:cNvCxnSpPr/>
            <p:nvPr/>
          </p:nvCxnSpPr>
          <p:spPr>
            <a:xfrm flipV="1">
              <a:off x="11530862" y="753240"/>
              <a:ext cx="0" cy="1697407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8CD0D55C-AD46-C345-BFB6-4585D67CD0F9}"/>
                </a:ext>
              </a:extLst>
            </p:cNvPr>
            <p:cNvSpPr txBox="1"/>
            <p:nvPr/>
          </p:nvSpPr>
          <p:spPr>
            <a:xfrm rot="16200000">
              <a:off x="11026862" y="1396860"/>
              <a:ext cx="100800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Refresh</a:t>
              </a:r>
            </a:p>
            <a:p>
              <a:pPr algn="ctr"/>
              <a:r>
                <a:rPr lang="fr-FR" sz="1200" b="1" dirty="0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Remove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6941B3A-458D-AC4F-BF42-11E95D557254}"/>
                </a:ext>
              </a:extLst>
            </p:cNvPr>
            <p:cNvSpPr/>
            <p:nvPr/>
          </p:nvSpPr>
          <p:spPr>
            <a:xfrm>
              <a:off x="9701998" y="2940189"/>
              <a:ext cx="258001" cy="1029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A2DE5B80-38C0-8D48-8B29-FA51757DF30F}"/>
                </a:ext>
              </a:extLst>
            </p:cNvPr>
            <p:cNvSpPr/>
            <p:nvPr/>
          </p:nvSpPr>
          <p:spPr>
            <a:xfrm>
              <a:off x="-1" y="6137386"/>
              <a:ext cx="12192000" cy="54222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BDD / MongoDB</a:t>
              </a:r>
            </a:p>
          </p:txBody>
        </p:sp>
        <p:sp>
          <p:nvSpPr>
            <p:cNvPr id="2" name="Flèche angle droit à deux pointes 1">
              <a:extLst>
                <a:ext uri="{FF2B5EF4-FFF2-40B4-BE49-F238E27FC236}">
                  <a16:creationId xmlns:a16="http://schemas.microsoft.com/office/drawing/2014/main" id="{0E91C85E-75C1-FC4E-9C8A-1C87E216D2A3}"/>
                </a:ext>
              </a:extLst>
            </p:cNvPr>
            <p:cNvSpPr/>
            <p:nvPr/>
          </p:nvSpPr>
          <p:spPr>
            <a:xfrm>
              <a:off x="-374341" y="4381267"/>
              <a:ext cx="859582" cy="340383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792CA385-72B3-314F-9AEB-21CB13C16D5B}"/>
                </a:ext>
              </a:extLst>
            </p:cNvPr>
            <p:cNvCxnSpPr>
              <a:cxnSpLocks/>
            </p:cNvCxnSpPr>
            <p:nvPr/>
          </p:nvCxnSpPr>
          <p:spPr>
            <a:xfrm>
              <a:off x="887606" y="4405608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56202F92-4476-7743-9262-C461C8FA3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127" y="4363098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1DCF6A5A-4CAF-5E41-985F-5051F7413423}"/>
                </a:ext>
              </a:extLst>
            </p:cNvPr>
            <p:cNvCxnSpPr>
              <a:cxnSpLocks/>
            </p:cNvCxnSpPr>
            <p:nvPr/>
          </p:nvCxnSpPr>
          <p:spPr>
            <a:xfrm>
              <a:off x="3324239" y="4405608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1F63CB52-134E-0740-B245-EC5CD316E865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69" y="4405608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E655E545-EDEF-6C46-B057-E1DCFA08193C}"/>
                </a:ext>
              </a:extLst>
            </p:cNvPr>
            <p:cNvSpPr/>
            <p:nvPr/>
          </p:nvSpPr>
          <p:spPr>
            <a:xfrm>
              <a:off x="0" y="4989977"/>
              <a:ext cx="12192000" cy="5422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Backend</a:t>
              </a:r>
            </a:p>
          </p:txBody>
        </p: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3560117E-6DA4-1744-9F31-851A248D0A5F}"/>
                </a:ext>
              </a:extLst>
            </p:cNvPr>
            <p:cNvCxnSpPr>
              <a:cxnSpLocks/>
            </p:cNvCxnSpPr>
            <p:nvPr/>
          </p:nvCxnSpPr>
          <p:spPr>
            <a:xfrm>
              <a:off x="887606" y="5563863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B74C2529-71A4-D443-89E4-75135917B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127" y="5489252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5F8A49AC-8D75-124B-BAB0-E6E434A1C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190" y="4363098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B3608B16-9920-114F-9E33-9DCB3BF63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190" y="5489252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97DA4EF8-0481-FC4A-A391-6D90CDA900E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11" y="5563863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914CE6F3-AF7E-F84F-B245-5357248C2C88}"/>
                </a:ext>
              </a:extLst>
            </p:cNvPr>
            <p:cNvCxnSpPr>
              <a:cxnSpLocks/>
            </p:cNvCxnSpPr>
            <p:nvPr/>
          </p:nvCxnSpPr>
          <p:spPr>
            <a:xfrm>
              <a:off x="5786274" y="5563863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2A010ADC-7D7E-2D4F-BB11-7549C4FC9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7567" y="4363098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942F300A-1007-3741-A921-05409ED16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7567" y="5489252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A46E9FDE-BE68-1F4A-946B-68EA49E6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0029" y="4363098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541E78C7-221E-BA48-9A05-7DF0C9F88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0029" y="5489252"/>
              <a:ext cx="0" cy="62687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D1183500-C65A-0148-83D2-716D1DD66A9D}"/>
                </a:ext>
              </a:extLst>
            </p:cNvPr>
            <p:cNvCxnSpPr>
              <a:cxnSpLocks/>
            </p:cNvCxnSpPr>
            <p:nvPr/>
          </p:nvCxnSpPr>
          <p:spPr>
            <a:xfrm>
              <a:off x="9824115" y="4077386"/>
              <a:ext cx="0" cy="91259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F7513393-8B02-E146-9D6F-6B465A280A36}"/>
                </a:ext>
              </a:extLst>
            </p:cNvPr>
            <p:cNvCxnSpPr>
              <a:cxnSpLocks/>
            </p:cNvCxnSpPr>
            <p:nvPr/>
          </p:nvCxnSpPr>
          <p:spPr>
            <a:xfrm>
              <a:off x="9830120" y="5563863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5459375A-4BA2-684D-B008-9CCBB188894A}"/>
                </a:ext>
              </a:extLst>
            </p:cNvPr>
            <p:cNvSpPr/>
            <p:nvPr/>
          </p:nvSpPr>
          <p:spPr>
            <a:xfrm>
              <a:off x="8796739" y="3949341"/>
              <a:ext cx="2141999" cy="27000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Module Stripe</a:t>
              </a: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5F5D932C-B539-7449-843D-434D98E1A0BC}"/>
                </a:ext>
              </a:extLst>
            </p:cNvPr>
            <p:cNvCxnSpPr>
              <a:cxnSpLocks/>
            </p:cNvCxnSpPr>
            <p:nvPr/>
          </p:nvCxnSpPr>
          <p:spPr>
            <a:xfrm>
              <a:off x="8561302" y="4381267"/>
              <a:ext cx="0" cy="584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D1CA3D98-A512-0A41-8DB9-A34AF68149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6801" y="4219340"/>
              <a:ext cx="2017" cy="756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52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33B8763-BBAF-4945-891F-ADE80660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317500"/>
            <a:ext cx="7458075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CAC24D-B8D0-6448-B1D9-ADAAED057A0F}"/>
              </a:ext>
            </a:extLst>
          </p:cNvPr>
          <p:cNvGrpSpPr/>
          <p:nvPr/>
        </p:nvGrpSpPr>
        <p:grpSpPr>
          <a:xfrm>
            <a:off x="602398" y="1483290"/>
            <a:ext cx="11603911" cy="3151340"/>
            <a:chOff x="602398" y="1483290"/>
            <a:chExt cx="11603911" cy="315134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A133A0-764F-C247-8720-8C334134003F}"/>
                </a:ext>
              </a:extLst>
            </p:cNvPr>
            <p:cNvGrpSpPr/>
            <p:nvPr/>
          </p:nvGrpSpPr>
          <p:grpSpPr>
            <a:xfrm>
              <a:off x="602398" y="1483290"/>
              <a:ext cx="11603911" cy="3151340"/>
              <a:chOff x="602398" y="1483290"/>
              <a:chExt cx="11603911" cy="3151340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A0BDD50F-B32E-6B4F-BC3A-F8DB416EFA79}"/>
                  </a:ext>
                </a:extLst>
              </p:cNvPr>
              <p:cNvGrpSpPr/>
              <p:nvPr/>
            </p:nvGrpSpPr>
            <p:grpSpPr>
              <a:xfrm>
                <a:off x="9725046" y="2770729"/>
                <a:ext cx="2481263" cy="1863901"/>
                <a:chOff x="-1224409" y="3150723"/>
                <a:chExt cx="3922279" cy="2946379"/>
              </a:xfrm>
            </p:grpSpPr>
            <p:sp>
              <p:nvSpPr>
                <p:cNvPr id="72" name="Rectangle : coins arrondis 71">
                  <a:extLst>
                    <a:ext uri="{FF2B5EF4-FFF2-40B4-BE49-F238E27FC236}">
                      <a16:creationId xmlns:a16="http://schemas.microsoft.com/office/drawing/2014/main" id="{0DCB1452-AA2C-6B4E-A50A-34819236808A}"/>
                    </a:ext>
                  </a:extLst>
                </p:cNvPr>
                <p:cNvSpPr/>
                <p:nvPr/>
              </p:nvSpPr>
              <p:spPr>
                <a:xfrm>
                  <a:off x="-1224409" y="3150723"/>
                  <a:ext cx="3922279" cy="2946379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058" name="Picture 10" descr="ServicePilot, logiciel de supervision des bases de données MongoDB">
                  <a:extLst>
                    <a:ext uri="{FF2B5EF4-FFF2-40B4-BE49-F238E27FC236}">
                      <a16:creationId xmlns:a16="http://schemas.microsoft.com/office/drawing/2014/main" id="{E928B51F-6E52-7F4D-9186-5B1BF21F4D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35541" y="3382981"/>
                  <a:ext cx="2414682" cy="22901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051F230D-1F63-F74B-80CE-A4FB0602CB1D}"/>
                  </a:ext>
                </a:extLst>
              </p:cNvPr>
              <p:cNvGrpSpPr/>
              <p:nvPr/>
            </p:nvGrpSpPr>
            <p:grpSpPr>
              <a:xfrm>
                <a:off x="602398" y="1483290"/>
                <a:ext cx="1205382" cy="3051132"/>
                <a:chOff x="1350400" y="1483290"/>
                <a:chExt cx="1205382" cy="3051132"/>
              </a:xfrm>
            </p:grpSpPr>
            <p:sp>
              <p:nvSpPr>
                <p:cNvPr id="83" name="Rectangle : coins arrondis 82">
                  <a:extLst>
                    <a:ext uri="{FF2B5EF4-FFF2-40B4-BE49-F238E27FC236}">
                      <a16:creationId xmlns:a16="http://schemas.microsoft.com/office/drawing/2014/main" id="{B2B1D860-2F63-CE43-A0A1-806B063A1BE8}"/>
                    </a:ext>
                  </a:extLst>
                </p:cNvPr>
                <p:cNvSpPr/>
                <p:nvPr/>
              </p:nvSpPr>
              <p:spPr>
                <a:xfrm>
                  <a:off x="1362280" y="1483290"/>
                  <a:ext cx="1193502" cy="3051132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060" name="Picture 12" descr="GitHub Logo, history, meaning, symbol, PNG">
                  <a:extLst>
                    <a:ext uri="{FF2B5EF4-FFF2-40B4-BE49-F238E27FC236}">
                      <a16:creationId xmlns:a16="http://schemas.microsoft.com/office/drawing/2014/main" id="{DC33E17D-091D-0547-A2DB-454BCAD2B3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911431" y="2490867"/>
                  <a:ext cx="2006715" cy="1128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DE7977C1-3B10-E144-80C3-432EDACE8F88}"/>
                  </a:ext>
                </a:extLst>
              </p:cNvPr>
              <p:cNvGrpSpPr/>
              <p:nvPr/>
            </p:nvGrpSpPr>
            <p:grpSpPr>
              <a:xfrm>
                <a:off x="2986324" y="1483290"/>
                <a:ext cx="6157675" cy="3151340"/>
                <a:chOff x="2986324" y="1483290"/>
                <a:chExt cx="6157675" cy="3151340"/>
              </a:xfrm>
            </p:grpSpPr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623A4538-60D6-5C44-B512-6A8DF925BF18}"/>
                    </a:ext>
                  </a:extLst>
                </p:cNvPr>
                <p:cNvSpPr/>
                <p:nvPr/>
              </p:nvSpPr>
              <p:spPr>
                <a:xfrm>
                  <a:off x="2986324" y="1483290"/>
                  <a:ext cx="6157675" cy="3151340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D76335B0-C51E-2E4E-8F5C-D256773C7B84}"/>
                    </a:ext>
                  </a:extLst>
                </p:cNvPr>
                <p:cNvGrpSpPr/>
                <p:nvPr/>
              </p:nvGrpSpPr>
              <p:grpSpPr>
                <a:xfrm>
                  <a:off x="3616278" y="1789626"/>
                  <a:ext cx="4930223" cy="2645877"/>
                  <a:chOff x="3616278" y="1789626"/>
                  <a:chExt cx="4930223" cy="2645877"/>
                </a:xfrm>
              </p:grpSpPr>
              <p:grpSp>
                <p:nvGrpSpPr>
                  <p:cNvPr id="3" name="Groupe 2">
                    <a:extLst>
                      <a:ext uri="{FF2B5EF4-FFF2-40B4-BE49-F238E27FC236}">
                        <a16:creationId xmlns:a16="http://schemas.microsoft.com/office/drawing/2014/main" id="{09A272A6-FBD2-894F-BA86-CDBD4ECC2D85}"/>
                      </a:ext>
                    </a:extLst>
                  </p:cNvPr>
                  <p:cNvGrpSpPr/>
                  <p:nvPr/>
                </p:nvGrpSpPr>
                <p:grpSpPr>
                  <a:xfrm>
                    <a:off x="3616278" y="1789627"/>
                    <a:ext cx="1774842" cy="1639374"/>
                    <a:chOff x="4020508" y="1045374"/>
                    <a:chExt cx="1774842" cy="1639374"/>
                  </a:xfrm>
                </p:grpSpPr>
                <p:sp>
                  <p:nvSpPr>
                    <p:cNvPr id="26" name="Rectangle : coins arrondis 25">
                      <a:extLst>
                        <a:ext uri="{FF2B5EF4-FFF2-40B4-BE49-F238E27FC236}">
                          <a16:creationId xmlns:a16="http://schemas.microsoft.com/office/drawing/2014/main" id="{E7661468-F264-EC42-A4C1-126452689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0508" y="1045374"/>
                      <a:ext cx="1774842" cy="163937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pic>
                  <p:nvPicPr>
                    <p:cNvPr id="2066" name="Picture 18" descr="React — Wikipédia">
                      <a:extLst>
                        <a:ext uri="{FF2B5EF4-FFF2-40B4-BE49-F238E27FC236}">
                          <a16:creationId xmlns:a16="http://schemas.microsoft.com/office/drawing/2014/main" id="{CD4D18A4-9336-0240-91EA-1754738A209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4258658" y="1303389"/>
                      <a:ext cx="1298541" cy="11287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DBC10142-0A0B-084F-A01F-F210F20AD4AC}"/>
                      </a:ext>
                    </a:extLst>
                  </p:cNvPr>
                  <p:cNvGrpSpPr/>
                  <p:nvPr/>
                </p:nvGrpSpPr>
                <p:grpSpPr>
                  <a:xfrm>
                    <a:off x="6125139" y="1789626"/>
                    <a:ext cx="2421362" cy="2645877"/>
                    <a:chOff x="5652274" y="1045373"/>
                    <a:chExt cx="2421362" cy="2645877"/>
                  </a:xfrm>
                </p:grpSpPr>
                <p:sp>
                  <p:nvSpPr>
                    <p:cNvPr id="73" name="Rectangle : coins arrondis 72">
                      <a:extLst>
                        <a:ext uri="{FF2B5EF4-FFF2-40B4-BE49-F238E27FC236}">
                          <a16:creationId xmlns:a16="http://schemas.microsoft.com/office/drawing/2014/main" id="{34474A94-382C-3F46-9D70-3A42DE455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2274" y="1045373"/>
                      <a:ext cx="2421362" cy="2594484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pic>
                  <p:nvPicPr>
                    <p:cNvPr id="2056" name="Picture 8" descr="Advanced Mongoose · GitHub">
                      <a:extLst>
                        <a:ext uri="{FF2B5EF4-FFF2-40B4-BE49-F238E27FC236}">
                          <a16:creationId xmlns:a16="http://schemas.microsoft.com/office/drawing/2014/main" id="{31BD2F29-86DD-1946-8A9B-61017C6F474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5912" y="2756772"/>
                      <a:ext cx="1728784" cy="9344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26" name="Picture 2" descr="GitHub - yusufheri/Livre-d-or-ExpressJS-: Application de post de  commentaire avec Express JS et MyQL grâce à la formation sur grafikart">
                      <a:extLst>
                        <a:ext uri="{FF2B5EF4-FFF2-40B4-BE49-F238E27FC236}">
                          <a16:creationId xmlns:a16="http://schemas.microsoft.com/office/drawing/2014/main" id="{CE170BA9-A245-3D4B-8A7E-0DA166F67F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5912" y="1221388"/>
                      <a:ext cx="1728784" cy="95201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6" name="Double flèche horizontale 5">
                <a:extLst>
                  <a:ext uri="{FF2B5EF4-FFF2-40B4-BE49-F238E27FC236}">
                    <a16:creationId xmlns:a16="http://schemas.microsoft.com/office/drawing/2014/main" id="{056A0BFE-1BFC-A644-8417-12A6C6E7BE26}"/>
                  </a:ext>
                </a:extLst>
              </p:cNvPr>
              <p:cNvSpPr/>
              <p:nvPr/>
            </p:nvSpPr>
            <p:spPr>
              <a:xfrm>
                <a:off x="8645868" y="3792477"/>
                <a:ext cx="1010082" cy="255427"/>
              </a:xfrm>
              <a:prstGeom prst="leftRightArrow">
                <a:avLst/>
              </a:prstGeom>
              <a:solidFill>
                <a:srgbClr val="009051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Double flèche horizontale 37">
                <a:extLst>
                  <a:ext uri="{FF2B5EF4-FFF2-40B4-BE49-F238E27FC236}">
                    <a16:creationId xmlns:a16="http://schemas.microsoft.com/office/drawing/2014/main" id="{A07A54A6-9268-6B44-85CA-BA6A780C45C9}"/>
                  </a:ext>
                </a:extLst>
              </p:cNvPr>
              <p:cNvSpPr/>
              <p:nvPr/>
            </p:nvSpPr>
            <p:spPr>
              <a:xfrm>
                <a:off x="1960656" y="2877711"/>
                <a:ext cx="857707" cy="333669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2" name="Double flèche horizontale 41">
              <a:extLst>
                <a:ext uri="{FF2B5EF4-FFF2-40B4-BE49-F238E27FC236}">
                  <a16:creationId xmlns:a16="http://schemas.microsoft.com/office/drawing/2014/main" id="{C74292B6-B443-0B4B-9404-B55931927E8C}"/>
                </a:ext>
              </a:extLst>
            </p:cNvPr>
            <p:cNvSpPr/>
            <p:nvPr/>
          </p:nvSpPr>
          <p:spPr>
            <a:xfrm rot="5400000">
              <a:off x="7123175" y="3183851"/>
              <a:ext cx="619987" cy="23609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Double flèche horizontale 44">
              <a:extLst>
                <a:ext uri="{FF2B5EF4-FFF2-40B4-BE49-F238E27FC236}">
                  <a16:creationId xmlns:a16="http://schemas.microsoft.com/office/drawing/2014/main" id="{98146EDA-9EE8-9C46-8CBB-C0F36793E826}"/>
                </a:ext>
              </a:extLst>
            </p:cNvPr>
            <p:cNvSpPr/>
            <p:nvPr/>
          </p:nvSpPr>
          <p:spPr>
            <a:xfrm>
              <a:off x="5544093" y="2515302"/>
              <a:ext cx="990136" cy="25542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50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3F619BD1-8725-3941-8A58-095AD457FFE8}"/>
              </a:ext>
            </a:extLst>
          </p:cNvPr>
          <p:cNvGrpSpPr/>
          <p:nvPr/>
        </p:nvGrpSpPr>
        <p:grpSpPr>
          <a:xfrm>
            <a:off x="847403" y="886317"/>
            <a:ext cx="9287705" cy="4110414"/>
            <a:chOff x="847403" y="886317"/>
            <a:chExt cx="9287705" cy="4110414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34474A94-382C-3F46-9D70-3A42DE455E9B}"/>
                </a:ext>
              </a:extLst>
            </p:cNvPr>
            <p:cNvSpPr/>
            <p:nvPr/>
          </p:nvSpPr>
          <p:spPr>
            <a:xfrm>
              <a:off x="3721610" y="886317"/>
              <a:ext cx="3060700" cy="411041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2AF189-0C5E-6845-8F80-36CC0D26B1AE}"/>
                </a:ext>
              </a:extLst>
            </p:cNvPr>
            <p:cNvGrpSpPr/>
            <p:nvPr/>
          </p:nvGrpSpPr>
          <p:grpSpPr>
            <a:xfrm>
              <a:off x="7631623" y="1181113"/>
              <a:ext cx="2503485" cy="1626908"/>
              <a:chOff x="8699396" y="2511197"/>
              <a:chExt cx="3580120" cy="2326567"/>
            </a:xfrm>
          </p:grpSpPr>
          <p:sp>
            <p:nvSpPr>
              <p:cNvPr id="74" name="Rectangle : coins arrondis 73">
                <a:extLst>
                  <a:ext uri="{FF2B5EF4-FFF2-40B4-BE49-F238E27FC236}">
                    <a16:creationId xmlns:a16="http://schemas.microsoft.com/office/drawing/2014/main" id="{083DE2DA-6C4D-224D-959A-19E5E0671067}"/>
                  </a:ext>
                </a:extLst>
              </p:cNvPr>
              <p:cNvSpPr/>
              <p:nvPr/>
            </p:nvSpPr>
            <p:spPr>
              <a:xfrm>
                <a:off x="8699396" y="2511197"/>
                <a:ext cx="3580120" cy="2326567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054" name="Picture 6" descr="Stripe Logo : histoire, signification de l'emblème">
                <a:extLst>
                  <a:ext uri="{FF2B5EF4-FFF2-40B4-BE49-F238E27FC236}">
                    <a16:creationId xmlns:a16="http://schemas.microsoft.com/office/drawing/2014/main" id="{33AB9657-058E-9444-8AC8-700A28617D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7560" y="3028329"/>
                <a:ext cx="2297424" cy="1292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6" name="Picture 8" descr="Advanced Mongoose · GitHub">
              <a:extLst>
                <a:ext uri="{FF2B5EF4-FFF2-40B4-BE49-F238E27FC236}">
                  <a16:creationId xmlns:a16="http://schemas.microsoft.com/office/drawing/2014/main" id="{31BD2F29-86DD-1946-8A9B-61017C6F4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678" y="3539409"/>
              <a:ext cx="2340963" cy="1265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0BDD50F-B32E-6B4F-BC3A-F8DB416EFA79}"/>
                </a:ext>
              </a:extLst>
            </p:cNvPr>
            <p:cNvGrpSpPr/>
            <p:nvPr/>
          </p:nvGrpSpPr>
          <p:grpSpPr>
            <a:xfrm>
              <a:off x="7653845" y="3291768"/>
              <a:ext cx="2481263" cy="1626908"/>
              <a:chOff x="-1259797" y="2143125"/>
              <a:chExt cx="3922279" cy="2571750"/>
            </a:xfrm>
          </p:grpSpPr>
          <p:sp>
            <p:nvSpPr>
              <p:cNvPr id="72" name="Rectangle : coins arrondis 71">
                <a:extLst>
                  <a:ext uri="{FF2B5EF4-FFF2-40B4-BE49-F238E27FC236}">
                    <a16:creationId xmlns:a16="http://schemas.microsoft.com/office/drawing/2014/main" id="{0DCB1452-AA2C-6B4E-A50A-34819236808A}"/>
                  </a:ext>
                </a:extLst>
              </p:cNvPr>
              <p:cNvSpPr/>
              <p:nvPr/>
            </p:nvSpPr>
            <p:spPr>
              <a:xfrm>
                <a:off x="-1259797" y="2143125"/>
                <a:ext cx="3922279" cy="2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058" name="Picture 10" descr="ServicePilot, logiciel de supervision des bases de données MongoDB">
                <a:extLst>
                  <a:ext uri="{FF2B5EF4-FFF2-40B4-BE49-F238E27FC236}">
                    <a16:creationId xmlns:a16="http://schemas.microsoft.com/office/drawing/2014/main" id="{E928B51F-6E52-7F4D-9186-5B1BF21F4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42034" y="2303087"/>
                <a:ext cx="2414682" cy="22901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51F230D-1F63-F74B-80CE-A4FB0602CB1D}"/>
                </a:ext>
              </a:extLst>
            </p:cNvPr>
            <p:cNvGrpSpPr/>
            <p:nvPr/>
          </p:nvGrpSpPr>
          <p:grpSpPr>
            <a:xfrm>
              <a:off x="847403" y="886317"/>
              <a:ext cx="1709143" cy="4110414"/>
              <a:chOff x="696327" y="886317"/>
              <a:chExt cx="1709143" cy="4110414"/>
            </a:xfrm>
          </p:grpSpPr>
          <p:sp>
            <p:nvSpPr>
              <p:cNvPr id="83" name="Rectangle : coins arrondis 82">
                <a:extLst>
                  <a:ext uri="{FF2B5EF4-FFF2-40B4-BE49-F238E27FC236}">
                    <a16:creationId xmlns:a16="http://schemas.microsoft.com/office/drawing/2014/main" id="{B2B1D860-2F63-CE43-A0A1-806B063A1BE8}"/>
                  </a:ext>
                </a:extLst>
              </p:cNvPr>
              <p:cNvSpPr/>
              <p:nvPr/>
            </p:nvSpPr>
            <p:spPr>
              <a:xfrm>
                <a:off x="696327" y="886317"/>
                <a:ext cx="1709143" cy="4110414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060" name="Picture 12" descr="GitHub Logo, history, meaning, symbol, PNG">
                <a:extLst>
                  <a:ext uri="{FF2B5EF4-FFF2-40B4-BE49-F238E27FC236}">
                    <a16:creationId xmlns:a16="http://schemas.microsoft.com/office/drawing/2014/main" id="{DC33E17D-091D-0547-A2DB-454BCAD2B3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1661" y="2086953"/>
                <a:ext cx="3038476" cy="1709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A5DFE34-9864-0944-8E5D-1A3BC45CA799}"/>
                </a:ext>
              </a:extLst>
            </p:cNvPr>
            <p:cNvGrpSpPr/>
            <p:nvPr/>
          </p:nvGrpSpPr>
          <p:grpSpPr>
            <a:xfrm>
              <a:off x="2802772" y="2343641"/>
              <a:ext cx="756866" cy="1195767"/>
              <a:chOff x="2545759" y="2204087"/>
              <a:chExt cx="1013879" cy="1195767"/>
            </a:xfrm>
          </p:grpSpPr>
          <p:sp>
            <p:nvSpPr>
              <p:cNvPr id="23" name="Flèche vers la droite 22">
                <a:extLst>
                  <a:ext uri="{FF2B5EF4-FFF2-40B4-BE49-F238E27FC236}">
                    <a16:creationId xmlns:a16="http://schemas.microsoft.com/office/drawing/2014/main" id="{8403A218-4603-A04D-8DB1-B5E7389B1222}"/>
                  </a:ext>
                </a:extLst>
              </p:cNvPr>
              <p:cNvSpPr/>
              <p:nvPr/>
            </p:nvSpPr>
            <p:spPr>
              <a:xfrm>
                <a:off x="2581230" y="2204087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Flèche vers la droite 85">
                <a:extLst>
                  <a:ext uri="{FF2B5EF4-FFF2-40B4-BE49-F238E27FC236}">
                    <a16:creationId xmlns:a16="http://schemas.microsoft.com/office/drawing/2014/main" id="{D102CF95-4E1B-F745-A189-94FD798C6C1D}"/>
                  </a:ext>
                </a:extLst>
              </p:cNvPr>
              <p:cNvSpPr/>
              <p:nvPr/>
            </p:nvSpPr>
            <p:spPr>
              <a:xfrm rot="10800000">
                <a:off x="2545759" y="291522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F1C68C7A-6681-2E46-B6FE-916C495380C5}"/>
                </a:ext>
              </a:extLst>
            </p:cNvPr>
            <p:cNvGrpSpPr/>
            <p:nvPr/>
          </p:nvGrpSpPr>
          <p:grpSpPr>
            <a:xfrm>
              <a:off x="6890399" y="3632763"/>
              <a:ext cx="612000" cy="828000"/>
              <a:chOff x="2545759" y="2204087"/>
              <a:chExt cx="1013879" cy="1195767"/>
            </a:xfrm>
          </p:grpSpPr>
          <p:sp>
            <p:nvSpPr>
              <p:cNvPr id="89" name="Flèche vers la droite 88">
                <a:extLst>
                  <a:ext uri="{FF2B5EF4-FFF2-40B4-BE49-F238E27FC236}">
                    <a16:creationId xmlns:a16="http://schemas.microsoft.com/office/drawing/2014/main" id="{530B755F-8B5B-D34B-93BA-35DC459FA326}"/>
                  </a:ext>
                </a:extLst>
              </p:cNvPr>
              <p:cNvSpPr/>
              <p:nvPr/>
            </p:nvSpPr>
            <p:spPr>
              <a:xfrm>
                <a:off x="2581230" y="2204087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lèche vers la droite 89">
                <a:extLst>
                  <a:ext uri="{FF2B5EF4-FFF2-40B4-BE49-F238E27FC236}">
                    <a16:creationId xmlns:a16="http://schemas.microsoft.com/office/drawing/2014/main" id="{FF55B39B-624F-134A-ADD2-A522E93E5746}"/>
                  </a:ext>
                </a:extLst>
              </p:cNvPr>
              <p:cNvSpPr/>
              <p:nvPr/>
            </p:nvSpPr>
            <p:spPr>
              <a:xfrm rot="10800000">
                <a:off x="2545759" y="291522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096E7976-2DCE-A44D-9642-D82DDD6DBE29}"/>
                </a:ext>
              </a:extLst>
            </p:cNvPr>
            <p:cNvGrpSpPr/>
            <p:nvPr/>
          </p:nvGrpSpPr>
          <p:grpSpPr>
            <a:xfrm>
              <a:off x="6869900" y="1582010"/>
              <a:ext cx="612000" cy="828000"/>
              <a:chOff x="2545759" y="2204087"/>
              <a:chExt cx="1013879" cy="1195767"/>
            </a:xfrm>
          </p:grpSpPr>
          <p:sp>
            <p:nvSpPr>
              <p:cNvPr id="115" name="Flèche vers la droite 114">
                <a:extLst>
                  <a:ext uri="{FF2B5EF4-FFF2-40B4-BE49-F238E27FC236}">
                    <a16:creationId xmlns:a16="http://schemas.microsoft.com/office/drawing/2014/main" id="{E404AA2E-D3EA-4642-B3D1-7AAD545B3E83}"/>
                  </a:ext>
                </a:extLst>
              </p:cNvPr>
              <p:cNvSpPr/>
              <p:nvPr/>
            </p:nvSpPr>
            <p:spPr>
              <a:xfrm>
                <a:off x="2581230" y="2204087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Flèche vers la droite 115">
                <a:extLst>
                  <a:ext uri="{FF2B5EF4-FFF2-40B4-BE49-F238E27FC236}">
                    <a16:creationId xmlns:a16="http://schemas.microsoft.com/office/drawing/2014/main" id="{DCA3B1E9-F128-3B49-A9F1-D009FF8CEDE1}"/>
                  </a:ext>
                </a:extLst>
              </p:cNvPr>
              <p:cNvSpPr/>
              <p:nvPr/>
            </p:nvSpPr>
            <p:spPr>
              <a:xfrm rot="10800000">
                <a:off x="2545759" y="291522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2064" name="Picture 16" descr="Node.js — Wikipédia">
            <a:extLst>
              <a:ext uri="{FF2B5EF4-FFF2-40B4-BE49-F238E27FC236}">
                <a16:creationId xmlns:a16="http://schemas.microsoft.com/office/drawing/2014/main" id="{7A5BC4AA-BC46-8D49-806E-FCAB33B3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79" y="2446901"/>
            <a:ext cx="1938830" cy="11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act — Wikipédia">
            <a:extLst>
              <a:ext uri="{FF2B5EF4-FFF2-40B4-BE49-F238E27FC236}">
                <a16:creationId xmlns:a16="http://schemas.microsoft.com/office/drawing/2014/main" id="{CD4D18A4-9336-0240-91EA-1754738A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4924" y="1066555"/>
            <a:ext cx="1298541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1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A0BDD50F-B32E-6B4F-BC3A-F8DB416EFA79}"/>
              </a:ext>
            </a:extLst>
          </p:cNvPr>
          <p:cNvGrpSpPr/>
          <p:nvPr/>
        </p:nvGrpSpPr>
        <p:grpSpPr>
          <a:xfrm>
            <a:off x="7810468" y="1953460"/>
            <a:ext cx="2154034" cy="1958181"/>
            <a:chOff x="-1259795" y="365141"/>
            <a:chExt cx="3405009" cy="3095413"/>
          </a:xfrm>
        </p:grpSpPr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0DCB1452-AA2C-6B4E-A50A-34819236808A}"/>
                </a:ext>
              </a:extLst>
            </p:cNvPr>
            <p:cNvSpPr/>
            <p:nvPr/>
          </p:nvSpPr>
          <p:spPr>
            <a:xfrm>
              <a:off x="-1259795" y="365141"/>
              <a:ext cx="3405009" cy="309541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8" name="Picture 10" descr="ServicePilot, logiciel de supervision des bases de données MongoDB">
              <a:extLst>
                <a:ext uri="{FF2B5EF4-FFF2-40B4-BE49-F238E27FC236}">
                  <a16:creationId xmlns:a16="http://schemas.microsoft.com/office/drawing/2014/main" id="{E928B51F-6E52-7F4D-9186-5B1BF21F4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4632" y="783446"/>
              <a:ext cx="2414682" cy="2290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51F230D-1F63-F74B-80CE-A4FB0602CB1D}"/>
              </a:ext>
            </a:extLst>
          </p:cNvPr>
          <p:cNvGrpSpPr/>
          <p:nvPr/>
        </p:nvGrpSpPr>
        <p:grpSpPr>
          <a:xfrm>
            <a:off x="1222422" y="877343"/>
            <a:ext cx="1522755" cy="4110414"/>
            <a:chOff x="1039337" y="886317"/>
            <a:chExt cx="1522755" cy="4110414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B2B1D860-2F63-CE43-A0A1-806B063A1BE8}"/>
                </a:ext>
              </a:extLst>
            </p:cNvPr>
            <p:cNvSpPr/>
            <p:nvPr/>
          </p:nvSpPr>
          <p:spPr>
            <a:xfrm>
              <a:off x="1130799" y="886317"/>
              <a:ext cx="1274671" cy="411041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60" name="Picture 12" descr="GitHub Logo, history, meaning, symbol, PNG">
              <a:extLst>
                <a:ext uri="{FF2B5EF4-FFF2-40B4-BE49-F238E27FC236}">
                  <a16:creationId xmlns:a16="http://schemas.microsoft.com/office/drawing/2014/main" id="{DC33E17D-091D-0547-A2DB-454BCAD2B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47155" y="2227491"/>
              <a:ext cx="2707119" cy="152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EEB20E16-A125-1A43-8989-4B3C08364B19}"/>
              </a:ext>
            </a:extLst>
          </p:cNvPr>
          <p:cNvGrpSpPr/>
          <p:nvPr/>
        </p:nvGrpSpPr>
        <p:grpSpPr>
          <a:xfrm>
            <a:off x="3694888" y="877343"/>
            <a:ext cx="3060700" cy="4110414"/>
            <a:chOff x="3721610" y="886317"/>
            <a:chExt cx="3060700" cy="4110414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34474A94-382C-3F46-9D70-3A42DE455E9B}"/>
                </a:ext>
              </a:extLst>
            </p:cNvPr>
            <p:cNvSpPr/>
            <p:nvPr/>
          </p:nvSpPr>
          <p:spPr>
            <a:xfrm>
              <a:off x="3721610" y="886317"/>
              <a:ext cx="3060700" cy="411041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076" name="Picture 4" descr="Icône Heroku, d'origine, le mot-symbole, logo Gratuit - Icon-Icons.com">
              <a:extLst>
                <a:ext uri="{FF2B5EF4-FFF2-40B4-BE49-F238E27FC236}">
                  <a16:creationId xmlns:a16="http://schemas.microsoft.com/office/drawing/2014/main" id="{6E162399-6BDE-374B-838C-A1058742B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756" y="1484928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Double flèche horizontale 23">
            <a:extLst>
              <a:ext uri="{FF2B5EF4-FFF2-40B4-BE49-F238E27FC236}">
                <a16:creationId xmlns:a16="http://schemas.microsoft.com/office/drawing/2014/main" id="{E6279AB8-E021-4041-893E-F62D48F34F54}"/>
              </a:ext>
            </a:extLst>
          </p:cNvPr>
          <p:cNvSpPr/>
          <p:nvPr/>
        </p:nvSpPr>
        <p:spPr>
          <a:xfrm>
            <a:off x="2738594" y="2765716"/>
            <a:ext cx="857707" cy="33366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Double flèche horizontale 24">
            <a:extLst>
              <a:ext uri="{FF2B5EF4-FFF2-40B4-BE49-F238E27FC236}">
                <a16:creationId xmlns:a16="http://schemas.microsoft.com/office/drawing/2014/main" id="{2FF00B74-E983-ED45-85FE-4EA6B35E82DE}"/>
              </a:ext>
            </a:extLst>
          </p:cNvPr>
          <p:cNvSpPr/>
          <p:nvPr/>
        </p:nvSpPr>
        <p:spPr>
          <a:xfrm>
            <a:off x="6832081" y="2765716"/>
            <a:ext cx="857707" cy="33366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123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476</Words>
  <Application>Microsoft Macintosh PowerPoint</Application>
  <PresentationFormat>Grand écran</PresentationFormat>
  <Paragraphs>188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PEREIRA Mathieu</dc:creator>
  <cp:lastModifiedBy>PEREIRA Mathieu</cp:lastModifiedBy>
  <cp:revision>4</cp:revision>
  <dcterms:created xsi:type="dcterms:W3CDTF">2022-03-15T09:52:36Z</dcterms:created>
  <dcterms:modified xsi:type="dcterms:W3CDTF">2022-03-18T16:10:40Z</dcterms:modified>
</cp:coreProperties>
</file>