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98" d="100"/>
          <a:sy n="98" d="100"/>
        </p:scale>
        <p:origin x="-560" y="-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3DDD07-3DA6-4FCF-BB10-CA0766EAC221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9190C8E-F640-4BCF-97F7-BE4502A5A4F9}">
      <dgm:prSet phldrT="[Text]" custT="1"/>
      <dgm:spPr>
        <a:solidFill>
          <a:schemeClr val="tx1">
            <a:lumMod val="75000"/>
            <a:lumOff val="25000"/>
          </a:schemeClr>
        </a:solidFill>
        <a:ln w="19050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de-DE" sz="1800" b="1" dirty="0" err="1">
              <a:solidFill>
                <a:schemeClr val="bg1">
                  <a:lumMod val="85000"/>
                </a:schemeClr>
              </a:solidFill>
            </a:rPr>
            <a:t>Instructions</a:t>
          </a:r>
          <a:endParaRPr lang="de-DE" sz="1800" b="1" dirty="0">
            <a:solidFill>
              <a:schemeClr val="bg1">
                <a:lumMod val="85000"/>
              </a:schemeClr>
            </a:solidFill>
          </a:endParaRPr>
        </a:p>
      </dgm:t>
    </dgm:pt>
    <dgm:pt modelId="{67BBC069-3B11-438E-9B7C-FFFAC58A91D3}" type="parTrans" cxnId="{91833EEC-A34C-4409-ABCA-667226716B27}">
      <dgm:prSet/>
      <dgm:spPr/>
      <dgm:t>
        <a:bodyPr/>
        <a:lstStyle/>
        <a:p>
          <a:endParaRPr lang="de-DE"/>
        </a:p>
      </dgm:t>
    </dgm:pt>
    <dgm:pt modelId="{946C34CA-4D46-4234-9150-5E34EB4CD24D}" type="sibTrans" cxnId="{91833EEC-A34C-4409-ABCA-667226716B27}">
      <dgm:prSet/>
      <dgm:spPr/>
      <dgm:t>
        <a:bodyPr/>
        <a:lstStyle/>
        <a:p>
          <a:endParaRPr lang="de-DE"/>
        </a:p>
      </dgm:t>
    </dgm:pt>
    <dgm:pt modelId="{80CC12D1-FD46-44D2-8ABA-18B62575468C}">
      <dgm:prSet phldrT="[Text]" custT="1"/>
      <dgm:spPr>
        <a:solidFill>
          <a:schemeClr val="accent1">
            <a:lumMod val="75000"/>
          </a:schemeClr>
        </a:solidFill>
        <a:ln w="19050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de-DE" sz="1800" b="1" dirty="0">
              <a:solidFill>
                <a:schemeClr val="bg1">
                  <a:lumMod val="85000"/>
                </a:schemeClr>
              </a:solidFill>
            </a:rPr>
            <a:t>Part 1</a:t>
          </a:r>
        </a:p>
        <a:p>
          <a:r>
            <a:rPr lang="de-DE" sz="1800" b="1" dirty="0">
              <a:solidFill>
                <a:schemeClr val="bg1">
                  <a:lumMod val="85000"/>
                </a:schemeClr>
              </a:solidFill>
            </a:rPr>
            <a:t>(4 </a:t>
          </a:r>
          <a:r>
            <a:rPr lang="de-DE" sz="1800" b="1" dirty="0" err="1">
              <a:solidFill>
                <a:schemeClr val="bg1">
                  <a:lumMod val="85000"/>
                </a:schemeClr>
              </a:solidFill>
            </a:rPr>
            <a:t>blocks</a:t>
          </a:r>
          <a:r>
            <a:rPr lang="de-DE" sz="1800" b="1" dirty="0">
              <a:solidFill>
                <a:schemeClr val="bg1">
                  <a:lumMod val="85000"/>
                </a:schemeClr>
              </a:solidFill>
            </a:rPr>
            <a:t>)</a:t>
          </a:r>
        </a:p>
      </dgm:t>
    </dgm:pt>
    <dgm:pt modelId="{787452C9-4ECA-4A3A-AF71-58719C52D4FC}" type="parTrans" cxnId="{3BE90F90-2123-46B3-BF08-D37C0A932D05}">
      <dgm:prSet/>
      <dgm:spPr/>
      <dgm:t>
        <a:bodyPr/>
        <a:lstStyle/>
        <a:p>
          <a:endParaRPr lang="de-DE"/>
        </a:p>
      </dgm:t>
    </dgm:pt>
    <dgm:pt modelId="{89B1B158-FA17-4CCA-AA4A-3D74A52AB345}" type="sibTrans" cxnId="{3BE90F90-2123-46B3-BF08-D37C0A932D05}">
      <dgm:prSet/>
      <dgm:spPr/>
      <dgm:t>
        <a:bodyPr/>
        <a:lstStyle/>
        <a:p>
          <a:endParaRPr lang="de-DE"/>
        </a:p>
      </dgm:t>
    </dgm:pt>
    <dgm:pt modelId="{73268918-9C7F-474A-A4CC-9156907A5F48}">
      <dgm:prSet phldrT="[Text]" custT="1"/>
      <dgm:spPr>
        <a:solidFill>
          <a:schemeClr val="tx1">
            <a:lumMod val="75000"/>
            <a:lumOff val="25000"/>
          </a:schemeClr>
        </a:solidFill>
        <a:ln w="19050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de-DE" sz="1800" b="1" dirty="0" err="1">
              <a:solidFill>
                <a:schemeClr val="bg1">
                  <a:lumMod val="85000"/>
                </a:schemeClr>
              </a:solidFill>
            </a:rPr>
            <a:t>Questionnaires</a:t>
          </a:r>
          <a:endParaRPr lang="de-DE" sz="1800" b="1" dirty="0">
            <a:solidFill>
              <a:schemeClr val="bg1">
                <a:lumMod val="85000"/>
              </a:schemeClr>
            </a:solidFill>
          </a:endParaRPr>
        </a:p>
      </dgm:t>
    </dgm:pt>
    <dgm:pt modelId="{41B12434-D494-451B-8FAD-91FC7CC92176}" type="parTrans" cxnId="{A43C3101-D013-45B7-8294-A499B9988940}">
      <dgm:prSet/>
      <dgm:spPr/>
      <dgm:t>
        <a:bodyPr/>
        <a:lstStyle/>
        <a:p>
          <a:endParaRPr lang="de-DE"/>
        </a:p>
      </dgm:t>
    </dgm:pt>
    <dgm:pt modelId="{A4C64893-21F5-460D-8E87-06284EF22604}" type="sibTrans" cxnId="{A43C3101-D013-45B7-8294-A499B9988940}">
      <dgm:prSet/>
      <dgm:spPr/>
      <dgm:t>
        <a:bodyPr/>
        <a:lstStyle/>
        <a:p>
          <a:endParaRPr lang="de-DE"/>
        </a:p>
      </dgm:t>
    </dgm:pt>
    <dgm:pt modelId="{D30683C6-9552-4627-B68C-84D4D64CFB5C}">
      <dgm:prSet custT="1"/>
      <dgm:spPr>
        <a:solidFill>
          <a:schemeClr val="accent1">
            <a:lumMod val="75000"/>
          </a:schemeClr>
        </a:solidFill>
        <a:ln w="19050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de-DE" sz="1800" b="1" dirty="0">
              <a:solidFill>
                <a:schemeClr val="bg1">
                  <a:lumMod val="85000"/>
                </a:schemeClr>
              </a:solidFill>
            </a:rPr>
            <a:t>Part 2</a:t>
          </a:r>
        </a:p>
        <a:p>
          <a:r>
            <a:rPr lang="de-DE" sz="1800" b="1" dirty="0">
              <a:solidFill>
                <a:schemeClr val="bg1">
                  <a:lumMod val="85000"/>
                </a:schemeClr>
              </a:solidFill>
            </a:rPr>
            <a:t>(4 </a:t>
          </a:r>
          <a:r>
            <a:rPr lang="de-DE" sz="1800" b="1" dirty="0" err="1">
              <a:solidFill>
                <a:schemeClr val="bg1">
                  <a:lumMod val="85000"/>
                </a:schemeClr>
              </a:solidFill>
            </a:rPr>
            <a:t>blocks</a:t>
          </a:r>
          <a:r>
            <a:rPr lang="de-DE" sz="1800" b="1" dirty="0">
              <a:solidFill>
                <a:schemeClr val="bg1">
                  <a:lumMod val="85000"/>
                </a:schemeClr>
              </a:solidFill>
            </a:rPr>
            <a:t>)</a:t>
          </a:r>
        </a:p>
      </dgm:t>
    </dgm:pt>
    <dgm:pt modelId="{1B2C5EE7-56DF-4DB6-9B4F-C29E7DF9FE5B}" type="parTrans" cxnId="{B9652401-35D7-456B-B24A-128F96ED77D8}">
      <dgm:prSet/>
      <dgm:spPr/>
      <dgm:t>
        <a:bodyPr/>
        <a:lstStyle/>
        <a:p>
          <a:endParaRPr lang="de-DE"/>
        </a:p>
      </dgm:t>
    </dgm:pt>
    <dgm:pt modelId="{12D54342-7B70-4FFB-8B73-F9CFB07FDB1E}" type="sibTrans" cxnId="{B9652401-35D7-456B-B24A-128F96ED77D8}">
      <dgm:prSet/>
      <dgm:spPr/>
      <dgm:t>
        <a:bodyPr/>
        <a:lstStyle/>
        <a:p>
          <a:endParaRPr lang="de-DE"/>
        </a:p>
      </dgm:t>
    </dgm:pt>
    <dgm:pt modelId="{3268F900-E5FB-4064-BA9D-A180313C6EDA}" type="pres">
      <dgm:prSet presAssocID="{553DDD07-3DA6-4FCF-BB10-CA0766EAC221}" presName="Name0" presStyleCnt="0">
        <dgm:presLayoutVars>
          <dgm:dir/>
          <dgm:resizeHandles val="exact"/>
        </dgm:presLayoutVars>
      </dgm:prSet>
      <dgm:spPr/>
    </dgm:pt>
    <dgm:pt modelId="{1A7B33A9-1EB4-482F-B350-2391441DAB2C}" type="pres">
      <dgm:prSet presAssocID="{A9190C8E-F640-4BCF-97F7-BE4502A5A4F9}" presName="parTxOnly" presStyleLbl="node1" presStyleIdx="0" presStyleCnt="4">
        <dgm:presLayoutVars>
          <dgm:bulletEnabled val="1"/>
        </dgm:presLayoutVars>
      </dgm:prSet>
      <dgm:spPr/>
    </dgm:pt>
    <dgm:pt modelId="{97630420-0EFA-482C-BFFA-C3AD747B0DE8}" type="pres">
      <dgm:prSet presAssocID="{946C34CA-4D46-4234-9150-5E34EB4CD24D}" presName="parSpace" presStyleCnt="0"/>
      <dgm:spPr/>
    </dgm:pt>
    <dgm:pt modelId="{BFF90717-AB3D-49BA-8A17-9FDE79274E9F}" type="pres">
      <dgm:prSet presAssocID="{80CC12D1-FD46-44D2-8ABA-18B62575468C}" presName="parTxOnly" presStyleLbl="node1" presStyleIdx="1" presStyleCnt="4">
        <dgm:presLayoutVars>
          <dgm:bulletEnabled val="1"/>
        </dgm:presLayoutVars>
      </dgm:prSet>
      <dgm:spPr/>
    </dgm:pt>
    <dgm:pt modelId="{733C2EBD-E8F8-46D3-9EE4-7CE101CEC0D3}" type="pres">
      <dgm:prSet presAssocID="{89B1B158-FA17-4CCA-AA4A-3D74A52AB345}" presName="parSpace" presStyleCnt="0"/>
      <dgm:spPr/>
    </dgm:pt>
    <dgm:pt modelId="{FD43A535-3CF8-4D4A-BB37-8266A1AB76C6}" type="pres">
      <dgm:prSet presAssocID="{73268918-9C7F-474A-A4CC-9156907A5F48}" presName="parTxOnly" presStyleLbl="node1" presStyleIdx="2" presStyleCnt="4">
        <dgm:presLayoutVars>
          <dgm:bulletEnabled val="1"/>
        </dgm:presLayoutVars>
      </dgm:prSet>
      <dgm:spPr/>
    </dgm:pt>
    <dgm:pt modelId="{3E9B4045-8FF6-45FF-87E6-957106B997C7}" type="pres">
      <dgm:prSet presAssocID="{A4C64893-21F5-460D-8E87-06284EF22604}" presName="parSpace" presStyleCnt="0"/>
      <dgm:spPr/>
    </dgm:pt>
    <dgm:pt modelId="{63A52614-686A-4836-8BDB-B43CFF61F0CF}" type="pres">
      <dgm:prSet presAssocID="{D30683C6-9552-4627-B68C-84D4D64CFB5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B9652401-35D7-456B-B24A-128F96ED77D8}" srcId="{553DDD07-3DA6-4FCF-BB10-CA0766EAC221}" destId="{D30683C6-9552-4627-B68C-84D4D64CFB5C}" srcOrd="3" destOrd="0" parTransId="{1B2C5EE7-56DF-4DB6-9B4F-C29E7DF9FE5B}" sibTransId="{12D54342-7B70-4FFB-8B73-F9CFB07FDB1E}"/>
    <dgm:cxn modelId="{A43C3101-D013-45B7-8294-A499B9988940}" srcId="{553DDD07-3DA6-4FCF-BB10-CA0766EAC221}" destId="{73268918-9C7F-474A-A4CC-9156907A5F48}" srcOrd="2" destOrd="0" parTransId="{41B12434-D494-451B-8FAD-91FC7CC92176}" sibTransId="{A4C64893-21F5-460D-8E87-06284EF22604}"/>
    <dgm:cxn modelId="{57429B25-F046-4880-8A1C-0ED8B749D697}" type="presOf" srcId="{80CC12D1-FD46-44D2-8ABA-18B62575468C}" destId="{BFF90717-AB3D-49BA-8A17-9FDE79274E9F}" srcOrd="0" destOrd="0" presId="urn:microsoft.com/office/officeart/2005/8/layout/hChevron3"/>
    <dgm:cxn modelId="{0B927554-BBD4-4355-9715-8DD65EE62061}" type="presOf" srcId="{73268918-9C7F-474A-A4CC-9156907A5F48}" destId="{FD43A535-3CF8-4D4A-BB37-8266A1AB76C6}" srcOrd="0" destOrd="0" presId="urn:microsoft.com/office/officeart/2005/8/layout/hChevron3"/>
    <dgm:cxn modelId="{B1061382-0DC1-4536-919C-F0E5A506AD71}" type="presOf" srcId="{D30683C6-9552-4627-B68C-84D4D64CFB5C}" destId="{63A52614-686A-4836-8BDB-B43CFF61F0CF}" srcOrd="0" destOrd="0" presId="urn:microsoft.com/office/officeart/2005/8/layout/hChevron3"/>
    <dgm:cxn modelId="{71E37182-73A6-4B16-9856-E1DA6890CE32}" type="presOf" srcId="{553DDD07-3DA6-4FCF-BB10-CA0766EAC221}" destId="{3268F900-E5FB-4064-BA9D-A180313C6EDA}" srcOrd="0" destOrd="0" presId="urn:microsoft.com/office/officeart/2005/8/layout/hChevron3"/>
    <dgm:cxn modelId="{3BE90F90-2123-46B3-BF08-D37C0A932D05}" srcId="{553DDD07-3DA6-4FCF-BB10-CA0766EAC221}" destId="{80CC12D1-FD46-44D2-8ABA-18B62575468C}" srcOrd="1" destOrd="0" parTransId="{787452C9-4ECA-4A3A-AF71-58719C52D4FC}" sibTransId="{89B1B158-FA17-4CCA-AA4A-3D74A52AB345}"/>
    <dgm:cxn modelId="{54D4F4A9-9331-4CF1-8465-37CE053E3A4B}" type="presOf" srcId="{A9190C8E-F640-4BCF-97F7-BE4502A5A4F9}" destId="{1A7B33A9-1EB4-482F-B350-2391441DAB2C}" srcOrd="0" destOrd="0" presId="urn:microsoft.com/office/officeart/2005/8/layout/hChevron3"/>
    <dgm:cxn modelId="{91833EEC-A34C-4409-ABCA-667226716B27}" srcId="{553DDD07-3DA6-4FCF-BB10-CA0766EAC221}" destId="{A9190C8E-F640-4BCF-97F7-BE4502A5A4F9}" srcOrd="0" destOrd="0" parTransId="{67BBC069-3B11-438E-9B7C-FFFAC58A91D3}" sibTransId="{946C34CA-4D46-4234-9150-5E34EB4CD24D}"/>
    <dgm:cxn modelId="{537DF11D-8E93-431B-B429-DEAFFAFEF7DA}" type="presParOf" srcId="{3268F900-E5FB-4064-BA9D-A180313C6EDA}" destId="{1A7B33A9-1EB4-482F-B350-2391441DAB2C}" srcOrd="0" destOrd="0" presId="urn:microsoft.com/office/officeart/2005/8/layout/hChevron3"/>
    <dgm:cxn modelId="{24C31558-E1C9-41B9-B409-72ECBD429A33}" type="presParOf" srcId="{3268F900-E5FB-4064-BA9D-A180313C6EDA}" destId="{97630420-0EFA-482C-BFFA-C3AD747B0DE8}" srcOrd="1" destOrd="0" presId="urn:microsoft.com/office/officeart/2005/8/layout/hChevron3"/>
    <dgm:cxn modelId="{93AA4BBF-962B-4749-B476-C643FB8A38D6}" type="presParOf" srcId="{3268F900-E5FB-4064-BA9D-A180313C6EDA}" destId="{BFF90717-AB3D-49BA-8A17-9FDE79274E9F}" srcOrd="2" destOrd="0" presId="urn:microsoft.com/office/officeart/2005/8/layout/hChevron3"/>
    <dgm:cxn modelId="{65B64A8D-F6B2-44B7-8EAE-25A482185733}" type="presParOf" srcId="{3268F900-E5FB-4064-BA9D-A180313C6EDA}" destId="{733C2EBD-E8F8-46D3-9EE4-7CE101CEC0D3}" srcOrd="3" destOrd="0" presId="urn:microsoft.com/office/officeart/2005/8/layout/hChevron3"/>
    <dgm:cxn modelId="{4D631D9A-4894-47DE-8D8D-8B2F3D5691AE}" type="presParOf" srcId="{3268F900-E5FB-4064-BA9D-A180313C6EDA}" destId="{FD43A535-3CF8-4D4A-BB37-8266A1AB76C6}" srcOrd="4" destOrd="0" presId="urn:microsoft.com/office/officeart/2005/8/layout/hChevron3"/>
    <dgm:cxn modelId="{57E23799-1C9D-45ED-BEE4-57B304A2E64E}" type="presParOf" srcId="{3268F900-E5FB-4064-BA9D-A180313C6EDA}" destId="{3E9B4045-8FF6-45FF-87E6-957106B997C7}" srcOrd="5" destOrd="0" presId="urn:microsoft.com/office/officeart/2005/8/layout/hChevron3"/>
    <dgm:cxn modelId="{7E887D66-6A5D-4C10-89A8-0CA056F99C04}" type="presParOf" srcId="{3268F900-E5FB-4064-BA9D-A180313C6EDA}" destId="{63A52614-686A-4836-8BDB-B43CFF61F0C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B33A9-1EB4-482F-B350-2391441DAB2C}">
      <dsp:nvSpPr>
        <dsp:cNvPr id="0" name=""/>
        <dsp:cNvSpPr/>
      </dsp:nvSpPr>
      <dsp:spPr>
        <a:xfrm>
          <a:off x="2666" y="2500688"/>
          <a:ext cx="2675703" cy="1070281"/>
        </a:xfrm>
        <a:prstGeom prst="homePlate">
          <a:avLst/>
        </a:prstGeom>
        <a:solidFill>
          <a:schemeClr val="tx1">
            <a:lumMod val="75000"/>
            <a:lumOff val="25000"/>
          </a:schemeClr>
        </a:solidFill>
        <a:ln w="19050">
          <a:solidFill>
            <a:schemeClr val="bg1">
              <a:lumMod val="8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 err="1">
              <a:solidFill>
                <a:schemeClr val="bg1">
                  <a:lumMod val="85000"/>
                </a:schemeClr>
              </a:solidFill>
            </a:rPr>
            <a:t>Instructions</a:t>
          </a:r>
          <a:endParaRPr lang="de-DE" sz="18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666" y="2500688"/>
        <a:ext cx="2408133" cy="1070281"/>
      </dsp:txXfrm>
    </dsp:sp>
    <dsp:sp modelId="{BFF90717-AB3D-49BA-8A17-9FDE79274E9F}">
      <dsp:nvSpPr>
        <dsp:cNvPr id="0" name=""/>
        <dsp:cNvSpPr/>
      </dsp:nvSpPr>
      <dsp:spPr>
        <a:xfrm>
          <a:off x="2143229" y="2500688"/>
          <a:ext cx="2675703" cy="1070281"/>
        </a:xfrm>
        <a:prstGeom prst="chevron">
          <a:avLst/>
        </a:prstGeom>
        <a:solidFill>
          <a:schemeClr val="accent1">
            <a:lumMod val="75000"/>
          </a:schemeClr>
        </a:solidFill>
        <a:ln w="19050">
          <a:solidFill>
            <a:schemeClr val="bg1">
              <a:lumMod val="8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bg1">
                  <a:lumMod val="85000"/>
                </a:schemeClr>
              </a:solidFill>
            </a:rPr>
            <a:t>Part 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bg1">
                  <a:lumMod val="85000"/>
                </a:schemeClr>
              </a:solidFill>
            </a:rPr>
            <a:t>(4 </a:t>
          </a:r>
          <a:r>
            <a:rPr lang="de-DE" sz="1800" b="1" kern="1200" dirty="0" err="1">
              <a:solidFill>
                <a:schemeClr val="bg1">
                  <a:lumMod val="85000"/>
                </a:schemeClr>
              </a:solidFill>
            </a:rPr>
            <a:t>blocks</a:t>
          </a:r>
          <a:r>
            <a:rPr lang="de-DE" sz="1800" b="1" kern="1200" dirty="0">
              <a:solidFill>
                <a:schemeClr val="bg1">
                  <a:lumMod val="85000"/>
                </a:schemeClr>
              </a:solidFill>
            </a:rPr>
            <a:t>)</a:t>
          </a:r>
        </a:p>
      </dsp:txBody>
      <dsp:txXfrm>
        <a:off x="2678370" y="2500688"/>
        <a:ext cx="1605422" cy="1070281"/>
      </dsp:txXfrm>
    </dsp:sp>
    <dsp:sp modelId="{FD43A535-3CF8-4D4A-BB37-8266A1AB76C6}">
      <dsp:nvSpPr>
        <dsp:cNvPr id="0" name=""/>
        <dsp:cNvSpPr/>
      </dsp:nvSpPr>
      <dsp:spPr>
        <a:xfrm>
          <a:off x="4283792" y="2500688"/>
          <a:ext cx="2675703" cy="1070281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9050">
          <a:solidFill>
            <a:schemeClr val="bg1">
              <a:lumMod val="8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 err="1">
              <a:solidFill>
                <a:schemeClr val="bg1">
                  <a:lumMod val="85000"/>
                </a:schemeClr>
              </a:solidFill>
            </a:rPr>
            <a:t>Questionnaires</a:t>
          </a:r>
          <a:endParaRPr lang="de-DE" sz="1800" b="1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4818933" y="2500688"/>
        <a:ext cx="1605422" cy="1070281"/>
      </dsp:txXfrm>
    </dsp:sp>
    <dsp:sp modelId="{63A52614-686A-4836-8BDB-B43CFF61F0CF}">
      <dsp:nvSpPr>
        <dsp:cNvPr id="0" name=""/>
        <dsp:cNvSpPr/>
      </dsp:nvSpPr>
      <dsp:spPr>
        <a:xfrm>
          <a:off x="6424354" y="2500688"/>
          <a:ext cx="2675703" cy="1070281"/>
        </a:xfrm>
        <a:prstGeom prst="chevron">
          <a:avLst/>
        </a:prstGeom>
        <a:solidFill>
          <a:schemeClr val="accent1">
            <a:lumMod val="75000"/>
          </a:schemeClr>
        </a:solidFill>
        <a:ln w="19050">
          <a:solidFill>
            <a:schemeClr val="bg1">
              <a:lumMod val="8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bg1">
                  <a:lumMod val="85000"/>
                </a:schemeClr>
              </a:solidFill>
            </a:rPr>
            <a:t>Part 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bg1">
                  <a:lumMod val="85000"/>
                </a:schemeClr>
              </a:solidFill>
            </a:rPr>
            <a:t>(4 </a:t>
          </a:r>
          <a:r>
            <a:rPr lang="de-DE" sz="1800" b="1" kern="1200" dirty="0" err="1">
              <a:solidFill>
                <a:schemeClr val="bg1">
                  <a:lumMod val="85000"/>
                </a:schemeClr>
              </a:solidFill>
            </a:rPr>
            <a:t>blocks</a:t>
          </a:r>
          <a:r>
            <a:rPr lang="de-DE" sz="1800" b="1" kern="1200" dirty="0">
              <a:solidFill>
                <a:schemeClr val="bg1">
                  <a:lumMod val="85000"/>
                </a:schemeClr>
              </a:solidFill>
            </a:rPr>
            <a:t>)</a:t>
          </a:r>
        </a:p>
      </dsp:txBody>
      <dsp:txXfrm>
        <a:off x="6959495" y="2500688"/>
        <a:ext cx="1605422" cy="1070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16CB7-1377-4380-B843-780FC6DCC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801870-E9DC-4870-9974-2FD07AEA6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77C4D4-2C4F-4FD2-9875-2B8C90E2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D90B-2685-4B71-BA8D-FE652B061EE4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9129BF-6E30-485B-8AEC-8FA30EAD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9EF96E-D6E8-4BD7-8206-2AA14D8F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78C7-0296-4C76-95F5-1DB38D1BB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59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DAB17-1E6D-484B-8F53-D13DF51D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17AA63-74EB-4A80-8281-1E73C6AF8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75F21-7818-4418-A5CA-DA803218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D90B-2685-4B71-BA8D-FE652B061EE4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C79F46-7ABC-4967-8B5C-4183BE63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AE8B72-0A5D-41C5-B701-9BB35396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78C7-0296-4C76-95F5-1DB38D1BB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95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C4886D-4F7F-4D6C-A5AE-05D1C007A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EE3613-9EF4-462C-B2D4-413BD7EE3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9C568-85EC-4527-B6E1-A967EE26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D90B-2685-4B71-BA8D-FE652B061EE4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4DC32A-6BD5-4BB3-A3E4-84218F4D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8111BC-54F0-4914-9880-F65DC672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78C7-0296-4C76-95F5-1DB38D1BB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01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2EC85-37B1-4853-99AA-30D9BD39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AC516-C229-43A0-A15A-4740EBCE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134580-5897-40AF-8A58-C47E5DFE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D90B-2685-4B71-BA8D-FE652B061EE4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92B89-9FAF-476F-BDA8-8E223D70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8108D-FA29-4320-B487-CA195572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78C7-0296-4C76-95F5-1DB38D1BB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5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2011E-1E6F-483F-9DA2-326F71E2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14EB08-AA25-4880-A8A3-51EA85011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B900FE-E11E-4DB2-A67C-3A8C6BF5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D90B-2685-4B71-BA8D-FE652B061EE4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E583D1-971A-4EAC-B89B-B9D99084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140A8B-FDDA-4383-BD1D-908B6B51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78C7-0296-4C76-95F5-1DB38D1BB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76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14600-11B9-4737-B8D1-A0969D2E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E903A9-4F0E-4085-BD65-B95EE52B2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77B9C1-A78A-471D-BD97-ACBDC6BC3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2913AA-432C-427A-9F5B-B949B163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D90B-2685-4B71-BA8D-FE652B061EE4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A1EF8E-FC07-4AFB-87C1-E6E6ECC3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BE2AF1-E754-4F93-9069-F44122AB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78C7-0296-4C76-95F5-1DB38D1BB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43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E65FF-F6A9-4946-BCE8-E7DC7185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5F5239-0076-4AE3-90AB-41DBA0385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8F03B7-8447-4ED7-BB01-B4BD8564C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79537F-8C92-40D1-8FB7-AF8443ABD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63D08B-4AD3-42FB-88C3-D4294BC3D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3F0DF3-320C-48ED-80A2-DCD93A95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D90B-2685-4B71-BA8D-FE652B061EE4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826188-EC4C-49D7-B75E-AAAEB7BF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1F8749-EB6B-4BC3-84C0-B854F350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78C7-0296-4C76-95F5-1DB38D1BB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47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3B718-0895-42A2-BA50-3B10A148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FA24DC-4810-4205-B1C5-94AB35BF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D90B-2685-4B71-BA8D-FE652B061EE4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E0C679-EB89-4ED5-A18A-4E33BE48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28D28-7590-4604-89BF-1782CEF1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78C7-0296-4C76-95F5-1DB38D1BB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02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89F15B-833D-4F7C-BBBE-229F9DE6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D90B-2685-4B71-BA8D-FE652B061EE4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392B7D-C211-4B45-9DD5-28E1E46C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D70016-9861-4642-A77B-94622530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78C7-0296-4C76-95F5-1DB38D1BB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76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9D3CB-928E-49EF-9B33-DF132E81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707382-1255-43F3-B6D4-66851A56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0E4974-451E-4185-A29D-3BD5DB2D1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CE7010-3F32-4215-AD2B-D5013CF7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D90B-2685-4B71-BA8D-FE652B061EE4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F68009-62E4-4E65-AAD0-8194D7CE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665C9-8295-4644-A20A-8250E065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78C7-0296-4C76-95F5-1DB38D1BB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60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E9958-890B-4BCF-8888-6B96097A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0D4A94-71F4-4C40-961B-7190563AB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8A762A-D489-4FEA-9962-6BF1A926C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A3DBFD-97AD-49CC-84DF-E8B38E8E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D90B-2685-4B71-BA8D-FE652B061EE4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B1AF88-5924-4276-8DD7-890C1104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E647B5-BE69-4F22-B03E-CB586DF2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78C7-0296-4C76-95F5-1DB38D1BB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8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C890794-ED29-4013-AB85-06B76C2E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442B74-C824-4010-9DFD-5FCB03F69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CA036-E015-4F87-9F79-B2A43CCD9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4D90B-2685-4B71-BA8D-FE652B061EE4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A8D57-1F4D-4264-8090-5062E69F1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1C77D-92E8-4677-BE9B-B604A15EB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78C7-0296-4C76-95F5-1DB38D1BB0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7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FD77F88-FACC-4998-9CCE-E5739F34D12E}"/>
              </a:ext>
            </a:extLst>
          </p:cNvPr>
          <p:cNvGrpSpPr/>
          <p:nvPr/>
        </p:nvGrpSpPr>
        <p:grpSpPr>
          <a:xfrm>
            <a:off x="1343025" y="0"/>
            <a:ext cx="9525000" cy="6071658"/>
            <a:chOff x="1343025" y="0"/>
            <a:chExt cx="9525000" cy="6071658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B7E78CC-AB4C-4786-9A5E-4AE3FF441B53}"/>
                </a:ext>
              </a:extLst>
            </p:cNvPr>
            <p:cNvSpPr/>
            <p:nvPr/>
          </p:nvSpPr>
          <p:spPr>
            <a:xfrm>
              <a:off x="1343025" y="1704974"/>
              <a:ext cx="9525000" cy="26765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aphicFrame>
          <p:nvGraphicFramePr>
            <p:cNvPr id="4" name="Diagramm 3">
              <a:extLst>
                <a:ext uri="{FF2B5EF4-FFF2-40B4-BE49-F238E27FC236}">
                  <a16:creationId xmlns:a16="http://schemas.microsoft.com/office/drawing/2014/main" id="{D14C9C64-D4EB-4A63-89FB-F75D109273C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68665759"/>
                </p:ext>
              </p:extLst>
            </p:nvPr>
          </p:nvGraphicFramePr>
          <p:xfrm>
            <a:off x="1622424" y="0"/>
            <a:ext cx="9102725" cy="607165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C7F28B59-6FEA-4A19-8211-BF7C9E0B4073}"/>
                </a:ext>
              </a:extLst>
            </p:cNvPr>
            <p:cNvSpPr/>
            <p:nvPr/>
          </p:nvSpPr>
          <p:spPr>
            <a:xfrm>
              <a:off x="6324601" y="2247900"/>
              <a:ext cx="1628773" cy="2000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Ca. 5 </a:t>
              </a:r>
              <a:r>
                <a:rPr lang="de-DE" dirty="0" err="1">
                  <a:solidFill>
                    <a:schemeClr val="bg1"/>
                  </a:solidFill>
                </a:rPr>
                <a:t>Minutes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0196400-FA87-4CCA-8D90-91102FC59401}"/>
                </a:ext>
              </a:extLst>
            </p:cNvPr>
            <p:cNvSpPr/>
            <p:nvPr/>
          </p:nvSpPr>
          <p:spPr>
            <a:xfrm>
              <a:off x="3924300" y="2247900"/>
              <a:ext cx="1943100" cy="2000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Ca. 10-15 </a:t>
              </a:r>
              <a:r>
                <a:rPr lang="de-DE" dirty="0" err="1">
                  <a:solidFill>
                    <a:schemeClr val="bg1"/>
                  </a:solidFill>
                </a:rPr>
                <a:t>Minutes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BCE39C4-F015-40AF-A527-FF7A51AEC50C}"/>
                </a:ext>
              </a:extLst>
            </p:cNvPr>
            <p:cNvSpPr/>
            <p:nvPr/>
          </p:nvSpPr>
          <p:spPr>
            <a:xfrm>
              <a:off x="2114549" y="2247900"/>
              <a:ext cx="1666871" cy="2000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Ca. 10 </a:t>
              </a:r>
              <a:r>
                <a:rPr lang="de-DE" dirty="0" err="1">
                  <a:solidFill>
                    <a:schemeClr val="bg1"/>
                  </a:solidFill>
                </a:rPr>
                <a:t>Minutes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7AF0F86-7281-41A8-9329-83162853F012}"/>
                </a:ext>
              </a:extLst>
            </p:cNvPr>
            <p:cNvSpPr/>
            <p:nvPr/>
          </p:nvSpPr>
          <p:spPr>
            <a:xfrm>
              <a:off x="8181975" y="2247901"/>
              <a:ext cx="1943100" cy="190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Ca. 10-15 </a:t>
              </a:r>
              <a:r>
                <a:rPr lang="de-DE" dirty="0" err="1">
                  <a:solidFill>
                    <a:schemeClr val="bg1"/>
                  </a:solidFill>
                </a:rPr>
                <a:t>Minutes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F816E4CE-9A2E-465F-9B3F-37300ECAF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2725" y="3581401"/>
              <a:ext cx="0" cy="333374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5379656-A663-411E-9037-91E0A0DEFD62}"/>
                </a:ext>
              </a:extLst>
            </p:cNvPr>
            <p:cNvSpPr txBox="1"/>
            <p:nvPr/>
          </p:nvSpPr>
          <p:spPr>
            <a:xfrm>
              <a:off x="2104990" y="3844409"/>
              <a:ext cx="138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err="1">
                  <a:solidFill>
                    <a:schemeClr val="accent5">
                      <a:lumMod val="50000"/>
                    </a:schemeClr>
                  </a:solidFill>
                </a:rPr>
                <a:t>You</a:t>
              </a:r>
              <a:r>
                <a:rPr lang="de-DE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accent5">
                      <a:lumMod val="50000"/>
                    </a:schemeClr>
                  </a:solidFill>
                </a:rPr>
                <a:t>are</a:t>
              </a:r>
              <a:r>
                <a:rPr lang="de-DE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accent5">
                      <a:lumMod val="50000"/>
                    </a:schemeClr>
                  </a:solidFill>
                </a:rPr>
                <a:t>here</a:t>
              </a:r>
              <a:endParaRPr lang="de-DE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31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Mathieu Pinger</dc:creator>
  <cp:lastModifiedBy>Mathieu Pinger</cp:lastModifiedBy>
  <cp:revision>4</cp:revision>
  <dcterms:created xsi:type="dcterms:W3CDTF">2021-04-30T17:38:53Z</dcterms:created>
  <dcterms:modified xsi:type="dcterms:W3CDTF">2021-04-30T18:06:29Z</dcterms:modified>
</cp:coreProperties>
</file>