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/PFYM06FUDui0C+LqhMsV4I+j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9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ublic.tableau.com/views/Projet_8_OpenClassrooms_16933043946040/Projet8?:language=fr-FR&amp;:display_count=n&amp;:origin=viz_share_li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95262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Faire une étude sur l’eau potable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368" y="3873500"/>
            <a:ext cx="31242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838200" y="26241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Merci pour votre attention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500328"/>
            <a:ext cx="10515600" cy="4749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Entreprise 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ONG DWFA (Drinking Water For All)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Elle a pour ambition de donner accès à l’eau potable à tout le monde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3 domaines d’expertise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fr-FR"/>
              <a:t>Création de services d’accès à l’eau potable 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fr-FR"/>
              <a:t>Modernisation de services d’accès à l’eau déjà existants 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fr-FR"/>
              <a:t>Consulting auprès d’administrations/gouvernements à propos des politiques d’accès à l’eau.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Enjeux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Un bailleur de fond souhaite investir dans un pays dans un des 3 domaines d’expertise de l’entreprise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Il souhaite avoir une vision de la situation de l’eau dans le monde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Objectifs 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Créer un tableau de bord qui permettra de guider le bailleur de fond dans sa sélection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Permettre une vision de la gestion de l’eau au niveau mondial, continental et national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Pouvoir déterminer, à partir de certains critères, quels sont les pays qui doivent être aidés en priorité pour la création de nouveaux services, ceux qui doivent être modernisés et ce à qui on va demander des conseils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Outils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Tableau, 5 fichiers de données : Population, Région, Mortalité, Stabilité Politique, Accès à l’eau</a:t>
            </a:r>
            <a:endParaRPr/>
          </a:p>
          <a:p>
            <a:pPr indent="-1562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Critères de sélection : La population, Le taux de mortalité lié à l’eau, Le taux d’accès à l’eau potable, Le taux d’accès à l’eau sécurisée, Le taux de population urbaine, La stabilité politique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62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8722" y="6014937"/>
            <a:ext cx="1183319" cy="73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Sommaire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Nettoyage des données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Avec Tableau Prep Builder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Démarche de création du tableau de bord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Blueprint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Mock-up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Présentation du tableau de bord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Conclusion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8722" y="6014937"/>
            <a:ext cx="1183319" cy="73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2554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Nettoyage des données sur Tableau Prep</a:t>
            </a:r>
            <a:br>
              <a:rPr lang="fr-FR"/>
            </a:br>
            <a:r>
              <a:rPr lang="fr-FR" sz="2800"/>
              <a:t>Création d’un Workflow de nettoyage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580981"/>
            <a:ext cx="4399625" cy="183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fr-FR" sz="1400"/>
              <a:t>Import des fichiers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fr-FR" sz="1400"/>
              <a:t>Modification des types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fr-FR" sz="1400"/>
              <a:t>Modification des unités (population)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fr-FR" sz="1400"/>
              <a:t>Renommage des champs pour standardiser les fichiers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fr-FR" sz="1400"/>
              <a:t>Suppression et standardisation des noms de pays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fr-FR" sz="1200"/>
              <a:t>Ex : Chine et Macédoine notamment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981" y="3349288"/>
            <a:ext cx="9348185" cy="3308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6095999" y="1580981"/>
            <a:ext cx="5609948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Jointures des 5 fichiers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de champs calculés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qui à accès à l’eau potable et sécurisée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 de morts chez les hommes et les femmes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Taux de population urbaine et rural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du fichier préparé sur Tableau Desktop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8722" y="6014937"/>
            <a:ext cx="1183319" cy="73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Observations après Nettoyage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1" y="1571348"/>
            <a:ext cx="5029940" cy="5078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6 continents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238 pays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5 Granularités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19 années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Des données sur la population, la stabilité politique, la mortalité liée à l’eau et l’accès à l’eau potable et sécurisée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Un découpage des continents inhabituel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Ex : Une partie du continent Africain appartient au Moyen-Orient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La somme des Granularités Homme/Femme et Rural/Urbain ne sont pas exactement égale à Total (- de 5 millions de différence sur la population totale par année)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5731" y="2130133"/>
            <a:ext cx="6132889" cy="315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8722" y="6014937"/>
            <a:ext cx="1183319" cy="73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170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Démarche de création du tableau de bord 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489712"/>
            <a:ext cx="4301971" cy="4857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1</a:t>
            </a:r>
            <a:r>
              <a:rPr baseline="30000" lang="fr-FR"/>
              <a:t>ère</a:t>
            </a:r>
            <a:r>
              <a:rPr lang="fr-FR"/>
              <a:t> étape : Création du blueprint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Synthétiser les différentes questions auxquelles doit répondre le tableau de bord, les besoins utilisateurs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Les mesures spécifiques des fichiers à utiliser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Les visualisations associées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La vue à laquelle appartient la visualisation</a:t>
            </a:r>
            <a:br>
              <a:rPr lang="fr-FR"/>
            </a:b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8722" y="6014937"/>
            <a:ext cx="1183319" cy="73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157" y="1525145"/>
            <a:ext cx="5268665" cy="460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/>
              <a:t>2</a:t>
            </a:r>
            <a:r>
              <a:rPr baseline="30000" lang="fr-FR"/>
              <a:t>ème</a:t>
            </a:r>
            <a:r>
              <a:rPr lang="fr-FR"/>
              <a:t> </a:t>
            </a:r>
            <a:r>
              <a:rPr lang="fr-FR"/>
              <a:t>Étape</a:t>
            </a:r>
            <a:r>
              <a:rPr lang="fr-FR"/>
              <a:t> : Création du mock-up</a:t>
            </a:r>
            <a:br>
              <a:rPr lang="fr-FR"/>
            </a:br>
            <a:r>
              <a:rPr lang="fr-FR" sz="2800"/>
              <a:t>Maquette du tableau de bord final</a:t>
            </a:r>
            <a:br>
              <a:rPr lang="fr-FR" sz="2800"/>
            </a:br>
            <a:r>
              <a:rPr lang="fr-FR" sz="2800"/>
              <a:t>Création de 3 vues</a:t>
            </a:r>
            <a:endParaRPr/>
          </a:p>
        </p:txBody>
      </p:sp>
      <p:pic>
        <p:nvPicPr>
          <p:cNvPr id="130" name="Google Shape;13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9"/>
            <a:ext cx="9493108" cy="516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8722" y="6014937"/>
            <a:ext cx="1183319" cy="73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Présentation du tableau de bord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3"/>
              </a:rPr>
              <a:t>https://public.tableau.com/views/Projet_8_OpenClassrooms_16933043946040/Projet8?:language=fr-FR&amp;:display_count=n&amp;:origin=viz_share_link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838200" y="1690690"/>
            <a:ext cx="10515600" cy="4802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Au niveau mondial 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Stabilité politique en légère baisse depuis le début des années 2000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Stagnation de la population rurale et augmentation de la population urbaine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Taux d’accès à l’eau potable en progression (de 74% à 88%) même si des zones (en particulier en Afrique) sont encore dans le besoin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Comme Pays candidats on pourrait proposer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Pour créer de nouveaux services (domaine 1) : la Sierra Leone, la Zambie et l’Angola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Pour moderniser ses services (domaine 2) : Mongolie, Népal et Ghana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Pour du consulting (domaine 3) : l’Australie et le Canada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8722" y="6014937"/>
            <a:ext cx="1183319" cy="73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2023-05-30T07:38:23Z</dcterms:created>
  <dc:creator>raphael belleil</dc:creator>
</cp:coreProperties>
</file>