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1FA4D4E-D2DC-4E5E-A5BD-B937C12C107F}">
          <p14:sldIdLst>
            <p14:sldId id="256"/>
            <p14:sldId id="257"/>
            <p14:sldId id="258"/>
            <p14:sldId id="262"/>
            <p14:sldId id="259"/>
            <p14:sldId id="260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5F3D-7194-4EBB-9624-42D7059062E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772EC-4181-4948-9C35-D9279BF1FA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3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C61BCE-AB2C-4098-96A8-99897533F3B7}" type="datetime1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969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E1E1-783C-40AA-AB19-F60D6924E871}" type="datetime1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0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4575-BD14-4155-8480-3906B589CD71}" type="datetime1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ACC9-A683-4239-8BD6-7E3B4759A0C9}" type="datetime1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C26EE6-540B-4E69-AC94-007239F03B2B}" type="datetime1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843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212A-386C-4B7E-83FC-870CF1DB06BF}" type="datetime1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8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EA2-1FE7-4EE9-BC24-11DE6D571D31}" type="datetime1">
              <a:rPr lang="fr-FR" smtClean="0"/>
              <a:t>08/01/2025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E8B8-4A95-4BB1-B23A-FEE3253AD0A3}" type="datetime1">
              <a:rPr lang="fr-FR" smtClean="0"/>
              <a:t>08/01/2025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437-0003-4F4C-9764-2EE9BEC02E41}" type="datetime1">
              <a:rPr lang="fr-FR" smtClean="0"/>
              <a:t>08/01/2025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43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7BE20-6CEF-4EDB-9077-7A190577EB01}" type="datetime1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555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FDEDD-577F-4D00-BF03-FAC286E15BE0}" type="datetime1">
              <a:rPr lang="fr-FR" smtClean="0"/>
              <a:t>08/01/2025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6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1C4C08-70F5-4F10-A671-DE923D7F4802}" type="datetime1">
              <a:rPr lang="fr-FR" smtClean="0"/>
              <a:t>08/01/2025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E858943-993C-4B9E-8C0E-BB4621BBC0F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0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tutorials/generative/pix2pix?hl=fr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7.png"/><Relationship Id="rId4" Type="http://schemas.openxmlformats.org/officeDocument/2006/relationships/video" Target="../media/media2.mp4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6A552-A694-7BEE-8B0D-B0125725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363" y="1788454"/>
            <a:ext cx="9828760" cy="2098226"/>
          </a:xfrm>
        </p:spPr>
        <p:txBody>
          <a:bodyPr/>
          <a:lstStyle/>
          <a:p>
            <a:r>
              <a:rPr lang="fr-FR" dirty="0"/>
              <a:t>5ANIM – Animations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8E4C79-7A1E-841D-1475-CF3102DB0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212293"/>
            <a:ext cx="6831673" cy="1086237"/>
          </a:xfrm>
        </p:spPr>
        <p:txBody>
          <a:bodyPr/>
          <a:lstStyle/>
          <a:p>
            <a:r>
              <a:rPr lang="fr-FR" dirty="0"/>
              <a:t>Créations d’images (2D-3D) - Deep face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6BEEBF3-0483-221F-A8F1-2D26DC43B8EE}"/>
              </a:ext>
            </a:extLst>
          </p:cNvPr>
          <p:cNvCxnSpPr/>
          <p:nvPr/>
        </p:nvCxnSpPr>
        <p:spPr>
          <a:xfrm>
            <a:off x="1819469" y="4049486"/>
            <a:ext cx="8574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E59219-3EE2-4292-C762-A237594A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4D32-A87B-477D-ACF9-439D3783A916}" type="datetime1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699FD8-F61A-89BE-2B18-B5182682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62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30E3E-5054-3FA3-75A3-2B11BEC4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24263-5682-6454-B9F4-80ED286E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  <a:p>
            <a:r>
              <a:rPr lang="fr-FR" dirty="0"/>
              <a:t>Données d’entrainement</a:t>
            </a:r>
          </a:p>
          <a:p>
            <a:r>
              <a:rPr lang="fr-FR" dirty="0"/>
              <a:t>Pix2Pix</a:t>
            </a:r>
          </a:p>
          <a:p>
            <a:r>
              <a:rPr lang="fr-FR" dirty="0"/>
              <a:t>Animation</a:t>
            </a:r>
          </a:p>
          <a:p>
            <a:r>
              <a:rPr lang="fr-FR" dirty="0"/>
              <a:t>Analyse de l’animation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CDA73-CA57-5DE6-03C1-221503CC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0AA2-1F44-4EBE-874F-06460C0B674F}" type="datetime1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2773B0-DF8A-EEFD-4560-C13EB197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F8F38-91F3-0079-8400-864B87C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D32AA6-B9AD-5EB8-EB2C-EC48953F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pix2pix pré-entrainé pour générer une image</a:t>
            </a:r>
          </a:p>
          <a:p>
            <a:r>
              <a:rPr lang="fr-FR" dirty="0"/>
              <a:t>Animation entre l’image réelle et l’image générée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AE1FD-5CFD-F2BF-12A5-4F2AE705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AB63-E551-4FAA-B43A-ED71E023657F}" type="datetime1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90FE27-9EF3-BBBB-1D57-5E15B049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C0B58-EC67-42DA-8399-A341A718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d’entrainement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2B0BD7-0433-65E6-BA63-DAB6131DC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7466"/>
            <a:ext cx="4876800" cy="2438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5834E2-1911-0334-6C65-20FC2BAD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3357466"/>
            <a:ext cx="4876800" cy="2438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B77D455-B12C-CA16-4DF3-97DDD37CDA94}"/>
              </a:ext>
            </a:extLst>
          </p:cNvPr>
          <p:cNvSpPr txBox="1"/>
          <p:nvPr/>
        </p:nvSpPr>
        <p:spPr>
          <a:xfrm>
            <a:off x="1371600" y="178214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à séparer lors du </a:t>
            </a:r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BFED52-E00D-04F8-E9F6-8BA5CA62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C939-514E-4EC6-888A-EE30ADDEBDC2}" type="datetime1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8B6205-51A8-76A0-B4F1-9F6689C5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22F50-4371-8B19-84D3-1E2BEDA8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Pix2Pix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95E4CB-BC4F-6C61-709B-DE975AC3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95" y="1428750"/>
            <a:ext cx="3913311" cy="49730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1B4B1F-30FA-F6B8-2EE3-8F68C94F4CB5}"/>
              </a:ext>
            </a:extLst>
          </p:cNvPr>
          <p:cNvSpPr txBox="1"/>
          <p:nvPr/>
        </p:nvSpPr>
        <p:spPr>
          <a:xfrm>
            <a:off x="8114372" y="872609"/>
            <a:ext cx="35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Architecture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0428F85-A437-96CC-D730-A065BB0AB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" y="2541032"/>
            <a:ext cx="7677674" cy="249427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D04DEA2-0D33-CE1D-CD28-5D05F9ACEB85}"/>
              </a:ext>
            </a:extLst>
          </p:cNvPr>
          <p:cNvSpPr txBox="1"/>
          <p:nvPr/>
        </p:nvSpPr>
        <p:spPr>
          <a:xfrm>
            <a:off x="1063690" y="1707502"/>
            <a:ext cx="667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cGAN</a:t>
            </a:r>
            <a:r>
              <a:rPr lang="fr-FR" dirty="0"/>
              <a:t> (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</a:t>
            </a:r>
            <a:r>
              <a:rPr lang="en-GB" dirty="0"/>
              <a:t>w</a:t>
            </a:r>
            <a:r>
              <a:rPr lang="fr-FR" dirty="0" err="1"/>
              <a:t>ork</a:t>
            </a:r>
            <a:r>
              <a:rPr lang="fr-FR" dirty="0"/>
              <a:t>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07D33F-125A-560B-C078-4D202CC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C9A-3298-48AE-A73C-10796F8F7B07}" type="datetime1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7A65FA-8F75-A431-6D26-70D1E759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07DF0E-A346-B068-C9C6-F02448ECD070}"/>
              </a:ext>
            </a:extLst>
          </p:cNvPr>
          <p:cNvSpPr txBox="1"/>
          <p:nvPr/>
        </p:nvSpPr>
        <p:spPr>
          <a:xfrm>
            <a:off x="8410779" y="503277"/>
            <a:ext cx="2990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Source: </a:t>
            </a:r>
            <a:r>
              <a:rPr lang="fr-FR" i="1" dirty="0" err="1">
                <a:hlinkClick r:id="rId4"/>
              </a:rPr>
              <a:t>Tensorflow</a:t>
            </a:r>
            <a:r>
              <a:rPr lang="fr-FR" i="1" dirty="0">
                <a:hlinkClick r:id="rId4"/>
              </a:rPr>
              <a:t> (Pix2Pix)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2621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70E03-E0AD-727C-C474-A6B558EB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AF4AB-6358-1D0D-7CD3-FD10AFF3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Interpolation entre image générée et image réelle</a:t>
            </a:r>
          </a:p>
        </p:txBody>
      </p:sp>
      <p:pic>
        <p:nvPicPr>
          <p:cNvPr id="4" name="animation_10">
            <a:hlinkClick r:id="" action="ppaction://media"/>
            <a:extLst>
              <a:ext uri="{FF2B5EF4-FFF2-40B4-BE49-F238E27FC236}">
                <a16:creationId xmlns:a16="http://schemas.microsoft.com/office/drawing/2014/main" id="{FE4D175D-10B9-52D9-B584-4949519667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7273" y="2886575"/>
            <a:ext cx="3467570" cy="3467570"/>
          </a:xfrm>
          <a:prstGeom prst="rect">
            <a:avLst/>
          </a:prstGeom>
        </p:spPr>
      </p:pic>
      <p:pic>
        <p:nvPicPr>
          <p:cNvPr id="5" name="animation_18">
            <a:hlinkClick r:id="" action="ppaction://media"/>
            <a:extLst>
              <a:ext uri="{FF2B5EF4-FFF2-40B4-BE49-F238E27FC236}">
                <a16:creationId xmlns:a16="http://schemas.microsoft.com/office/drawing/2014/main" id="{A9C75427-604F-C1F4-439F-3AB73423A36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672652" y="2886575"/>
            <a:ext cx="3467570" cy="3467568"/>
          </a:xfrm>
          <a:prstGeom prst="rect">
            <a:avLst/>
          </a:prstGeom>
        </p:spPr>
      </p:pic>
      <p:pic>
        <p:nvPicPr>
          <p:cNvPr id="6" name="animation_33">
            <a:hlinkClick r:id="" action="ppaction://media"/>
            <a:extLst>
              <a:ext uri="{FF2B5EF4-FFF2-40B4-BE49-F238E27FC236}">
                <a16:creationId xmlns:a16="http://schemas.microsoft.com/office/drawing/2014/main" id="{4DDA252D-EF2A-A130-EB54-3E6AB766C6A7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78031" y="2886575"/>
            <a:ext cx="3467566" cy="3467568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5023ED-6A88-DB83-441E-EF9CBCE5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EED6-D957-4279-9DD7-AFD815824C1E}" type="datetime1">
              <a:rPr lang="fr-FR" smtClean="0"/>
              <a:t>08/01/2025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E46F81D-395E-70D5-EECF-0E00EF7C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7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0DECB-F031-C3CD-C927-4E7B87A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CD236-B21C-EFCE-29C8-6EF1021E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957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L’interpolation est propre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Les images générées reflètent l’image de base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B38CBA-EB38-0892-7576-8A01B862808E}"/>
              </a:ext>
            </a:extLst>
          </p:cNvPr>
          <p:cNvSpPr txBox="1"/>
          <p:nvPr/>
        </p:nvSpPr>
        <p:spPr>
          <a:xfrm>
            <a:off x="1371600" y="4686301"/>
            <a:ext cx="9685176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Possibilité d’ajouter du bruit pour tester des variations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Application en post-</a:t>
            </a:r>
            <a:r>
              <a:rPr lang="fr-FR" sz="2000" dirty="0" err="1"/>
              <a:t>generation</a:t>
            </a:r>
            <a:r>
              <a:rPr lang="fr-FR" sz="2000" dirty="0"/>
              <a:t> d’un style artistique avec </a:t>
            </a:r>
            <a:r>
              <a:rPr lang="fr-FR" sz="2000" dirty="0" err="1"/>
              <a:t>styleGAN</a:t>
            </a:r>
            <a:endParaRPr lang="fr-F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/>
              <a:t>Ne marche que sur des images </a:t>
            </a:r>
            <a:r>
              <a:rPr lang="fr-FR" sz="2000"/>
              <a:t>de façades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D797AE-CCB3-634B-C168-06E5E1084B82}"/>
              </a:ext>
            </a:extLst>
          </p:cNvPr>
          <p:cNvSpPr txBox="1"/>
          <p:nvPr/>
        </p:nvSpPr>
        <p:spPr>
          <a:xfrm>
            <a:off x="1371600" y="180236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Bons points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4C5713-1EC9-2633-09C3-BF3FF0E8BA69}"/>
              </a:ext>
            </a:extLst>
          </p:cNvPr>
          <p:cNvSpPr txBox="1"/>
          <p:nvPr/>
        </p:nvSpPr>
        <p:spPr>
          <a:xfrm>
            <a:off x="1390650" y="4328544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Mauvais points / améliorations :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FF97B7-995C-D7D7-66D7-5BDEC946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A999-2FA2-448A-B76B-30447722BF63}" type="datetime1">
              <a:rPr lang="fr-FR" smtClean="0"/>
              <a:t>08/01/2025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C324981-E6A3-3CAA-AC8A-28838B86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7</a:t>
            </a:fld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2F26513-071B-DB5F-3432-3AF69F9568DA}"/>
              </a:ext>
            </a:extLst>
          </p:cNvPr>
          <p:cNvCxnSpPr>
            <a:cxnSpLocks/>
          </p:cNvCxnSpPr>
          <p:nvPr/>
        </p:nvCxnSpPr>
        <p:spPr>
          <a:xfrm>
            <a:off x="1082351" y="3694922"/>
            <a:ext cx="10450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1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0917A-1C2F-B56B-1775-28D15D27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Merci de m’avoir écouté</a:t>
            </a:r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Avez-vous des questions ?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B301C5-C11B-D437-0CC0-77473619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258F-6BD9-4D0B-AF01-BB5DA90BB077}" type="datetime1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1AE46E-3030-351A-23D1-E44789FE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8943-993C-4B9E-8C0E-BB4621BBC0F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99527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150</TotalTime>
  <Words>137</Words>
  <Application>Microsoft Office PowerPoint</Application>
  <PresentationFormat>Grand écran</PresentationFormat>
  <Paragraphs>46</Paragraphs>
  <Slides>8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Wingdings</vt:lpstr>
      <vt:lpstr>Cadrage</vt:lpstr>
      <vt:lpstr>5ANIM – Animations numériques</vt:lpstr>
      <vt:lpstr>Sommaire</vt:lpstr>
      <vt:lpstr>Objectif</vt:lpstr>
      <vt:lpstr>Données d’entrainement</vt:lpstr>
      <vt:lpstr>Pix2Pix</vt:lpstr>
      <vt:lpstr>Animation</vt:lpstr>
      <vt:lpstr>Analyse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S.</dc:creator>
  <cp:lastModifiedBy>Mathieu S.</cp:lastModifiedBy>
  <cp:revision>7</cp:revision>
  <dcterms:created xsi:type="dcterms:W3CDTF">2025-01-08T08:39:26Z</dcterms:created>
  <dcterms:modified xsi:type="dcterms:W3CDTF">2025-01-08T13:05:31Z</dcterms:modified>
</cp:coreProperties>
</file>