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FA4D4E-D2DC-4E5E-A5BD-B937C12C107F}">
          <p14:sldIdLst>
            <p14:sldId id="256"/>
            <p14:sldId id="257"/>
            <p14:sldId id="258"/>
            <p14:sldId id="262"/>
            <p14:sldId id="259"/>
            <p14:sldId id="260"/>
            <p14:sldId id="26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969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0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843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8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4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555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D6E9A6-AE75-4EF3-B58D-4D3D1D722C83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0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6A552-A694-7BEE-8B0D-B0125725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63" y="1788454"/>
            <a:ext cx="9828760" cy="2098226"/>
          </a:xfrm>
        </p:spPr>
        <p:txBody>
          <a:bodyPr/>
          <a:lstStyle/>
          <a:p>
            <a:r>
              <a:rPr lang="fr-FR" dirty="0"/>
              <a:t>5ANIM – Animations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E4C79-7A1E-841D-1475-CF3102DB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212293"/>
            <a:ext cx="6831673" cy="1086237"/>
          </a:xfrm>
        </p:spPr>
        <p:txBody>
          <a:bodyPr/>
          <a:lstStyle/>
          <a:p>
            <a:r>
              <a:rPr lang="fr-FR" dirty="0"/>
              <a:t>Créations d’images (2D-3D) - Deep face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BEEBF3-0483-221F-A8F1-2D26DC43B8EE}"/>
              </a:ext>
            </a:extLst>
          </p:cNvPr>
          <p:cNvCxnSpPr/>
          <p:nvPr/>
        </p:nvCxnSpPr>
        <p:spPr>
          <a:xfrm>
            <a:off x="1819469" y="4049486"/>
            <a:ext cx="8574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30E3E-5054-3FA3-75A3-2B11BEC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24263-5682-6454-B9F4-80ED286E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  <a:p>
            <a:r>
              <a:rPr lang="fr-FR" dirty="0"/>
              <a:t>Données d’entrainement</a:t>
            </a:r>
          </a:p>
          <a:p>
            <a:r>
              <a:rPr lang="fr-FR" dirty="0"/>
              <a:t>Pix2Pix</a:t>
            </a:r>
          </a:p>
          <a:p>
            <a:r>
              <a:rPr lang="fr-FR" dirty="0"/>
              <a:t>Animation</a:t>
            </a:r>
          </a:p>
          <a:p>
            <a:r>
              <a:rPr lang="fr-FR" dirty="0"/>
              <a:t>Analyse de l’animation</a:t>
            </a:r>
          </a:p>
        </p:txBody>
      </p:sp>
    </p:spTree>
    <p:extLst>
      <p:ext uri="{BB962C8B-B14F-4D97-AF65-F5344CB8AC3E}">
        <p14:creationId xmlns:p14="http://schemas.microsoft.com/office/powerpoint/2010/main" val="1848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8F38-91F3-0079-8400-864B87C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32AA6-B9AD-5EB8-EB2C-EC48953F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pix2pix pré-entrainé pour générer une image</a:t>
            </a:r>
          </a:p>
          <a:p>
            <a:r>
              <a:rPr lang="fr-FR" dirty="0"/>
              <a:t>Animation entre l’image réelle et l’image générée</a:t>
            </a:r>
          </a:p>
        </p:txBody>
      </p:sp>
    </p:spTree>
    <p:extLst>
      <p:ext uri="{BB962C8B-B14F-4D97-AF65-F5344CB8AC3E}">
        <p14:creationId xmlns:p14="http://schemas.microsoft.com/office/powerpoint/2010/main" val="17321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C0B58-EC67-42DA-8399-A341A718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d’entrainement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2B0BD7-0433-65E6-BA63-DAB6131D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7466"/>
            <a:ext cx="4876800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5834E2-1911-0334-6C65-20FC2BAD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3357466"/>
            <a:ext cx="4876800" cy="2438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B77D455-B12C-CA16-4DF3-97DDD37CDA94}"/>
              </a:ext>
            </a:extLst>
          </p:cNvPr>
          <p:cNvSpPr txBox="1"/>
          <p:nvPr/>
        </p:nvSpPr>
        <p:spPr>
          <a:xfrm>
            <a:off x="1371600" y="178214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à séparer lors du </a:t>
            </a:r>
            <a:r>
              <a:rPr lang="fr-FR" dirty="0" err="1"/>
              <a:t>preprocessing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1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22F50-4371-8B19-84D3-1E2BEDA8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Pix2Pix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95E4CB-BC4F-6C61-709B-DE975AC3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95" y="1428750"/>
            <a:ext cx="3913311" cy="49730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1B4B1F-30FA-F6B8-2EE3-8F68C94F4CB5}"/>
              </a:ext>
            </a:extLst>
          </p:cNvPr>
          <p:cNvSpPr txBox="1"/>
          <p:nvPr/>
        </p:nvSpPr>
        <p:spPr>
          <a:xfrm>
            <a:off x="8114372" y="872609"/>
            <a:ext cx="35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Architecture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428F85-A437-96CC-D730-A065BB0AB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" y="4034499"/>
            <a:ext cx="7677674" cy="24942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D04DEA2-0D33-CE1D-CD28-5D05F9ACEB85}"/>
              </a:ext>
            </a:extLst>
          </p:cNvPr>
          <p:cNvSpPr txBox="1"/>
          <p:nvPr/>
        </p:nvSpPr>
        <p:spPr>
          <a:xfrm>
            <a:off x="1063690" y="1707502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cGAN</a:t>
            </a:r>
            <a:r>
              <a:rPr lang="fr-FR" dirty="0"/>
              <a:t> (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</a:t>
            </a:r>
            <a:r>
              <a:rPr lang="en-GB" dirty="0"/>
              <a:t>w</a:t>
            </a:r>
            <a:r>
              <a:rPr lang="fr-FR" dirty="0" err="1"/>
              <a:t>ork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621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70E03-E0AD-727C-C474-A6B558EB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AF4AB-6358-1D0D-7CD3-FD10AFF3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Interpolation entre image générée et image réelle</a:t>
            </a:r>
          </a:p>
        </p:txBody>
      </p:sp>
      <p:pic>
        <p:nvPicPr>
          <p:cNvPr id="4" name="animation_10">
            <a:hlinkClick r:id="" action="ppaction://media"/>
            <a:extLst>
              <a:ext uri="{FF2B5EF4-FFF2-40B4-BE49-F238E27FC236}">
                <a16:creationId xmlns:a16="http://schemas.microsoft.com/office/drawing/2014/main" id="{FE4D175D-10B9-52D9-B584-4949519667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7273" y="2886575"/>
            <a:ext cx="3467570" cy="3467570"/>
          </a:xfrm>
          <a:prstGeom prst="rect">
            <a:avLst/>
          </a:prstGeom>
        </p:spPr>
      </p:pic>
      <p:pic>
        <p:nvPicPr>
          <p:cNvPr id="5" name="animation_18">
            <a:hlinkClick r:id="" action="ppaction://media"/>
            <a:extLst>
              <a:ext uri="{FF2B5EF4-FFF2-40B4-BE49-F238E27FC236}">
                <a16:creationId xmlns:a16="http://schemas.microsoft.com/office/drawing/2014/main" id="{A9C75427-604F-C1F4-439F-3AB73423A36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672652" y="2886575"/>
            <a:ext cx="3467570" cy="3467568"/>
          </a:xfrm>
          <a:prstGeom prst="rect">
            <a:avLst/>
          </a:prstGeom>
        </p:spPr>
      </p:pic>
      <p:pic>
        <p:nvPicPr>
          <p:cNvPr id="6" name="animation_33">
            <a:hlinkClick r:id="" action="ppaction://media"/>
            <a:extLst>
              <a:ext uri="{FF2B5EF4-FFF2-40B4-BE49-F238E27FC236}">
                <a16:creationId xmlns:a16="http://schemas.microsoft.com/office/drawing/2014/main" id="{4DDA252D-EF2A-A130-EB54-3E6AB766C6A7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78031" y="2886575"/>
            <a:ext cx="3467566" cy="34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DECB-F031-C3CD-C927-4E7B87A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CD236-B21C-EFCE-29C8-6EF1021E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L’interpolation est propre</a:t>
            </a:r>
          </a:p>
          <a:p>
            <a:r>
              <a:rPr lang="fr-FR" dirty="0"/>
              <a:t>Les images générées reflètent l’image de base</a:t>
            </a:r>
          </a:p>
          <a:p>
            <a:endParaRPr lang="fr-FR" dirty="0"/>
          </a:p>
          <a:p>
            <a:r>
              <a:rPr lang="fr-FR" dirty="0"/>
              <a:t>Possibilité d’ajouter du bruit pour tester des variations</a:t>
            </a:r>
          </a:p>
          <a:p>
            <a:r>
              <a:rPr lang="fr-FR" dirty="0"/>
              <a:t>Application en post-</a:t>
            </a:r>
            <a:r>
              <a:rPr lang="fr-FR" dirty="0" err="1"/>
              <a:t>generation</a:t>
            </a:r>
            <a:r>
              <a:rPr lang="fr-FR" dirty="0"/>
              <a:t> d’un style artistique avec </a:t>
            </a:r>
            <a:r>
              <a:rPr lang="fr-FR" dirty="0" err="1"/>
              <a:t>styleGAN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3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0917A-1C2F-B56B-1775-28D15D27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Merci de m’avoir écouté</a:t>
            </a:r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66399527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134</TotalTime>
  <Words>99</Words>
  <Application>Microsoft Office PowerPoint</Application>
  <PresentationFormat>Grand écran</PresentationFormat>
  <Paragraphs>27</Paragraphs>
  <Slides>8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Franklin Gothic Book</vt:lpstr>
      <vt:lpstr>Cadrage</vt:lpstr>
      <vt:lpstr>5ANIM – Animations numériques</vt:lpstr>
      <vt:lpstr>Sommaire</vt:lpstr>
      <vt:lpstr>Objectif</vt:lpstr>
      <vt:lpstr>Données d’entrainement</vt:lpstr>
      <vt:lpstr>Pix2Pix</vt:lpstr>
      <vt:lpstr>Animation</vt:lpstr>
      <vt:lpstr>Analyse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S.</dc:creator>
  <cp:lastModifiedBy>Mathieu S.</cp:lastModifiedBy>
  <cp:revision>1</cp:revision>
  <dcterms:created xsi:type="dcterms:W3CDTF">2025-01-08T08:39:26Z</dcterms:created>
  <dcterms:modified xsi:type="dcterms:W3CDTF">2025-01-08T10:54:13Z</dcterms:modified>
</cp:coreProperties>
</file>