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2" r:id="rId4"/>
    <p:sldId id="261" r:id="rId5"/>
    <p:sldId id="258" r:id="rId6"/>
    <p:sldId id="260" r:id="rId7"/>
    <p:sldId id="259" r:id="rId8"/>
    <p:sldId id="263" r:id="rId9"/>
  </p:sldIdLst>
  <p:sldSz cx="12188825" cy="6858000"/>
  <p:notesSz cx="6858000" cy="9144000"/>
  <p:defaultTextStyle>
    <a:defPPr rtl="0"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3072">
          <p15:clr>
            <a:srgbClr val="A4A3A4"/>
          </p15:clr>
        </p15:guide>
        <p15:guide id="5" orient="horz" pos="3408">
          <p15:clr>
            <a:srgbClr val="A4A3A4"/>
          </p15:clr>
        </p15:guide>
        <p15:guide id="6" pos="3839">
          <p15:clr>
            <a:srgbClr val="A4A3A4"/>
          </p15:clr>
        </p15:guide>
        <p15:guide id="7" pos="383">
          <p15:clr>
            <a:srgbClr val="A4A3A4"/>
          </p15:clr>
        </p15:guide>
        <p15:guide id="8" pos="7295">
          <p15:clr>
            <a:srgbClr val="A4A3A4"/>
          </p15:clr>
        </p15:guide>
        <p15:guide id="9" pos="815">
          <p15:clr>
            <a:srgbClr val="A4A3A4"/>
          </p15:clr>
        </p15:guide>
        <p15:guide id="10" pos="2879">
          <p15:clr>
            <a:srgbClr val="A4A3A4"/>
          </p15:clr>
        </p15:guide>
        <p15:guide id="11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660" y="78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3839"/>
        <p:guide pos="383"/>
        <p:guide pos="7295"/>
        <p:guide pos="815"/>
        <p:guide pos="2879"/>
        <p:guide pos="30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A0E238E-B9AA-45B3-B200-2A4DD06FF661}" type="datetime1">
              <a:rPr lang="nl-NL" smtClean="0"/>
              <a:t>21-6-2018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8ED8CD-4E4C-49AC-BDC6-2963BA49E54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487A8-2513-479A-9F01-B9D81311E0C9}" type="datetime1">
              <a:rPr lang="nl-NL" smtClean="0"/>
              <a:pPr/>
              <a:t>21-6-2018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dirty="0"/>
              <a:t>Klik om de tekststijlen van het model te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FB91549-43BF-425A-AF25-75262019208C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B91549-43BF-425A-AF25-75262019208C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317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B91549-43BF-425A-AF25-75262019208C}" type="slidenum">
              <a:rPr lang="nl-NL" smtClean="0"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31171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B91549-43BF-425A-AF25-75262019208C}" type="slidenum">
              <a:rPr lang="nl-NL" smtClean="0"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4473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B91549-43BF-425A-AF25-75262019208C}" type="slidenum">
              <a:rPr lang="nl-NL" smtClean="0"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11190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ep 3"/>
          <p:cNvGrpSpPr/>
          <p:nvPr/>
        </p:nvGrpSpPr>
        <p:grpSpPr>
          <a:xfrm>
            <a:off x="31542" y="-1"/>
            <a:ext cx="12190413" cy="6858001"/>
            <a:chOff x="-1588" y="0"/>
            <a:chExt cx="12190413" cy="6858001"/>
          </a:xfrm>
        </p:grpSpPr>
        <p:sp>
          <p:nvSpPr>
            <p:cNvPr id="11" name="Rechthoek 10"/>
            <p:cNvSpPr/>
            <p:nvPr/>
          </p:nvSpPr>
          <p:spPr>
            <a:xfrm>
              <a:off x="-1588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pic>
          <p:nvPicPr>
            <p:cNvPr id="5" name="Afbeelding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73625" y="0"/>
              <a:ext cx="7315200" cy="6858001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8013" y="609600"/>
            <a:ext cx="3962400" cy="4724399"/>
          </a:xfrm>
        </p:spPr>
        <p:txBody>
          <a:bodyPr rtlCol="0">
            <a:normAutofit/>
          </a:bodyPr>
          <a:lstStyle>
            <a:lvl1pPr>
              <a:defRPr sz="4800"/>
            </a:lvl1pPr>
          </a:lstStyle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nl-NL"/>
              <a:t>Klikken om de ondertitelstijl van het model te bewerken</a:t>
            </a:r>
            <a:endParaRPr lang="nl-NL" dirty="0"/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2F951A6-1D06-4D13-9B1E-D077D47F70C0}" type="datetime1">
              <a:rPr lang="nl-NL" smtClean="0"/>
              <a:pPr/>
              <a:t>21-6-2018</a:t>
            </a:fld>
            <a:endParaRPr lang="nl-NL" dirty="0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1"/>
          </p:nvPr>
        </p:nvSpPr>
        <p:spPr bwMode="ltGray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12"/>
          </p:nvPr>
        </p:nvSpPr>
        <p:spPr bwMode="ltGray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A3F31473-23EB-4724-8B59-FE6D21D89FA4}" type="slidenum">
              <a:rPr lang="nl-NL" smtClean="0"/>
              <a:pPr rtl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8942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nl-NL" dirty="0"/>
              <a:t>Klik om de tekststijlen van het model te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690A96E-1D96-45C4-A6F5-8B0BA31CC1A7}" type="datetime1">
              <a:rPr lang="nl-NL" smtClean="0"/>
              <a:pPr/>
              <a:t>21-6-2018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9343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 rtlCol="0"/>
          <a:lstStyle/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685800"/>
            <a:ext cx="9474253" cy="5486400"/>
          </a:xfrm>
        </p:spPr>
        <p:txBody>
          <a:bodyPr vert="eaVert" rtlCol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nl-NL" dirty="0"/>
              <a:t>Klik om de tekststijlen van het model te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54FE5AD-306B-482C-9D77-D183264DF6A1}" type="datetime1">
              <a:rPr lang="nl-NL" smtClean="0"/>
              <a:pPr/>
              <a:t>21-6-2018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7056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3" hasCustomPrompt="1"/>
          </p:nvPr>
        </p:nvSpPr>
        <p:spPr>
          <a:xfrm>
            <a:off x="1293812" y="685801"/>
            <a:ext cx="10287000" cy="4190999"/>
          </a:xfrm>
        </p:spPr>
        <p:txBody>
          <a:bodyPr rtlCol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nl-NL" dirty="0"/>
              <a:t>Klik om de tekststijlen van het model te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90E6A59-AB3C-47A1-891B-E92200E08C45}" type="datetime1">
              <a:rPr lang="nl-NL" smtClean="0"/>
              <a:pPr/>
              <a:t>21-6-2018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241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8013" y="2514600"/>
            <a:ext cx="8229599" cy="2819400"/>
          </a:xfrm>
        </p:spPr>
        <p:txBody>
          <a:bodyPr rtlCol="0" anchor="b">
            <a:normAutofit/>
          </a:bodyPr>
          <a:lstStyle>
            <a:lvl1pPr algn="l">
              <a:defRPr sz="4800" b="0" cap="none" baseline="0"/>
            </a:lvl1pPr>
          </a:lstStyle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/>
              <a:t>Tekststijl van het model bewerken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BAFBFE7-D6DF-4F92-87FC-BD858C62D3F0}" type="datetime1">
              <a:rPr lang="nl-NL" smtClean="0"/>
              <a:pPr/>
              <a:t>21-6-2018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nl-NL" smtClean="0"/>
              <a:pPr rtl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0470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1293813" y="685800"/>
            <a:ext cx="5029200" cy="4191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nl-NL" dirty="0"/>
              <a:t>Klik om de tekststijlen van het model te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6551614" y="685800"/>
            <a:ext cx="5029199" cy="4191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nl-NL" dirty="0"/>
              <a:t>Klik om de tekststijlen van het model te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E3DC7CE-C6B6-4E8D-A59A-9F23D112E903}" type="datetime1">
              <a:rPr lang="nl-NL" smtClean="0"/>
              <a:pPr/>
              <a:t>21-6-2018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2207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1293664" y="1752600"/>
            <a:ext cx="5029200" cy="3200400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nl-NL" dirty="0"/>
              <a:t>Klik om de tekststijlen van het model te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6550025" y="1752600"/>
            <a:ext cx="5029200" cy="3200400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nl-NL" dirty="0"/>
              <a:t>Klik om de tekststijlen van het model te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0303E47-4A95-4550-9F12-559EDC999436}" type="datetime1">
              <a:rPr lang="nl-NL" smtClean="0"/>
              <a:pPr/>
              <a:t>21-6-2018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6480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5AB537B-CE98-48CB-A314-6011C45FC7F1}" type="datetime1">
              <a:rPr lang="nl-NL" smtClean="0"/>
              <a:pPr/>
              <a:t>21-6-2018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8236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DBF508E-A681-4D4D-81E0-99FA3E1F2380}" type="datetime1">
              <a:rPr lang="nl-NL" smtClean="0"/>
              <a:pPr/>
              <a:t>21-6-2018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484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rtlCol="0" anchor="b">
            <a:noAutofit/>
          </a:bodyPr>
          <a:lstStyle>
            <a:lvl1pPr algn="l">
              <a:defRPr sz="3600" b="0"/>
            </a:lvl1pPr>
          </a:lstStyle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/>
              <a:t>Tekststijl van het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875212" y="685800"/>
            <a:ext cx="6704171" cy="54864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nl-NL" dirty="0"/>
              <a:t>Klik om de tekststijlen van het model te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269F74F-5AB5-425C-92D3-6B9D9DA1CB37}" type="datetime1">
              <a:rPr lang="nl-NL" smtClean="0"/>
              <a:pPr/>
              <a:t>21-6-2018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06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/>
              <a:t>Tekststijl van het model bewerken</a:t>
            </a:r>
          </a:p>
        </p:txBody>
      </p:sp>
      <p:sp>
        <p:nvSpPr>
          <p:cNvPr id="3" name="Tijdelijke aanduiding voor afbeelding 2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idx="1" hasCustomPrompt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 rtlCol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nl-NL" dirty="0"/>
              <a:t>Klik op pictogram om afbeelding toe </a:t>
            </a:r>
            <a:br>
              <a:rPr lang="nl-NL" dirty="0"/>
            </a:br>
            <a:r>
              <a:rPr lang="nl-NL" dirty="0"/>
              <a:t>te voegen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F3B9670-CA0F-4BAE-9646-FD24346499F6}" type="datetime1">
              <a:rPr lang="nl-NL" smtClean="0"/>
              <a:pPr/>
              <a:t>21-6-2018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274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-1588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nl-NL" dirty="0"/>
              <a:t>Klik om de tekststijlen van het model te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nl-NL" dirty="0"/>
              <a:t>Klik om de 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8A1DC49B-26B1-41D3-BFFA-9D974435E1DF}" type="datetime1">
              <a:rPr lang="nl-NL" smtClean="0"/>
              <a:pPr/>
              <a:t>21-6-2018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A3F31473-23EB-4724-8B59-FE6D21D89FA4}" type="slidenum">
              <a:rPr lang="nl-NL" smtClean="0"/>
              <a:pPr rtl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435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58134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65820" y="1628800"/>
            <a:ext cx="3398167" cy="968895"/>
          </a:xfrm>
        </p:spPr>
        <p:txBody>
          <a:bodyPr rtlCol="0"/>
          <a:lstStyle/>
          <a:p>
            <a:pPr rtl="0"/>
            <a:r>
              <a:rPr lang="nl-NL" dirty="0"/>
              <a:t>Wagenpark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060747" y="3068960"/>
            <a:ext cx="2808312" cy="576064"/>
          </a:xfrm>
        </p:spPr>
        <p:txBody>
          <a:bodyPr rtlCol="0"/>
          <a:lstStyle/>
          <a:p>
            <a:pPr rtl="0"/>
            <a:r>
              <a:rPr lang="nl-NL" dirty="0"/>
              <a:t>Gemaakt door </a:t>
            </a:r>
            <a:r>
              <a:rPr lang="nl-NL" dirty="0" err="1"/>
              <a:t>ROCit</a:t>
            </a:r>
            <a:endParaRPr lang="nl-NL" dirty="0"/>
          </a:p>
        </p:txBody>
      </p:sp>
      <p:pic>
        <p:nvPicPr>
          <p:cNvPr id="4" name="Afbeelding 3" descr="C:\Users\Rens\AppData\Local\Microsoft\Windows\INetCache\Content.Word\wagenpark.png">
            <a:extLst>
              <a:ext uri="{FF2B5EF4-FFF2-40B4-BE49-F238E27FC236}">
                <a16:creationId xmlns:a16="http://schemas.microsoft.com/office/drawing/2014/main" id="{D9057085-07C7-4CC0-A668-B4B7455DA94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868" y="0"/>
            <a:ext cx="728995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3772" y="260648"/>
            <a:ext cx="2736304" cy="706760"/>
          </a:xfrm>
        </p:spPr>
        <p:txBody>
          <a:bodyPr rtlCol="0"/>
          <a:lstStyle/>
          <a:p>
            <a:pPr rtl="0"/>
            <a:r>
              <a:rPr lang="nl-NL" b="1" dirty="0"/>
              <a:t>Inhoud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>
          <a:xfrm>
            <a:off x="357133" y="1700808"/>
            <a:ext cx="9577064" cy="3096344"/>
          </a:xfrm>
        </p:spPr>
        <p:txBody>
          <a:bodyPr rtlCol="0">
            <a:normAutofit/>
          </a:bodyPr>
          <a:lstStyle/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nl-NL" sz="2400" spc="-30" dirty="0"/>
              <a:t>Inleiding</a:t>
            </a:r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nl-NL" sz="2400" spc="-30" dirty="0"/>
              <a:t>Documentatie</a:t>
            </a:r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nl-NL" sz="2400" spc="-30" dirty="0"/>
              <a:t>Voorwaarden</a:t>
            </a:r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nl-NL" sz="2400" spc="-30" dirty="0"/>
              <a:t>Planning</a:t>
            </a:r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nl-NL" sz="2400" spc="-30" dirty="0"/>
              <a:t>De applicatie</a:t>
            </a:r>
          </a:p>
        </p:txBody>
      </p:sp>
    </p:spTree>
    <p:extLst>
      <p:ext uri="{BB962C8B-B14F-4D97-AF65-F5344CB8AC3E}">
        <p14:creationId xmlns:p14="http://schemas.microsoft.com/office/powerpoint/2010/main" val="37934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3772" y="260648"/>
            <a:ext cx="2736304" cy="706760"/>
          </a:xfrm>
        </p:spPr>
        <p:txBody>
          <a:bodyPr rtlCol="0"/>
          <a:lstStyle/>
          <a:p>
            <a:pPr rtl="0"/>
            <a:r>
              <a:rPr lang="nl-NL" b="1" dirty="0"/>
              <a:t>Inleiding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>
          <a:xfrm>
            <a:off x="357133" y="1700808"/>
            <a:ext cx="9577064" cy="3096344"/>
          </a:xfrm>
        </p:spPr>
        <p:txBody>
          <a:bodyPr rtlCol="0">
            <a:normAutofit/>
          </a:bodyPr>
          <a:lstStyle/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nl-NL" sz="2400" dirty="0" err="1"/>
              <a:t>ROCit</a:t>
            </a:r>
            <a:r>
              <a:rPr lang="nl-NL" sz="2400" dirty="0"/>
              <a:t> heeft een wagenpark van 50 leaseauto’s van verschillende dealers. </a:t>
            </a:r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nl-NL" sz="2400" dirty="0"/>
              <a:t> </a:t>
            </a:r>
            <a:r>
              <a:rPr lang="nl-NL" sz="2400" dirty="0" err="1"/>
              <a:t>ROCit</a:t>
            </a:r>
            <a:r>
              <a:rPr lang="nl-NL" sz="2400" dirty="0"/>
              <a:t> wil een overzicht hebben van de kosten van de onderhoudsbeurt voor alle auto’s. </a:t>
            </a:r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nl-NL" sz="2400" dirty="0"/>
              <a:t> De dealers kunnen zelf de gegevens over de onderhoudsbeurt online kan invoeren.</a:t>
            </a:r>
            <a:endParaRPr lang="nl-NL" sz="2400" spc="-30" dirty="0"/>
          </a:p>
        </p:txBody>
      </p:sp>
    </p:spTree>
    <p:extLst>
      <p:ext uri="{BB962C8B-B14F-4D97-AF65-F5344CB8AC3E}">
        <p14:creationId xmlns:p14="http://schemas.microsoft.com/office/powerpoint/2010/main" val="392726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3772" y="260648"/>
            <a:ext cx="3384376" cy="792088"/>
          </a:xfrm>
        </p:spPr>
        <p:txBody>
          <a:bodyPr rtlCol="0">
            <a:normAutofit/>
          </a:bodyPr>
          <a:lstStyle/>
          <a:p>
            <a:pPr rtl="0"/>
            <a:r>
              <a:rPr lang="nl-NL" b="1" dirty="0"/>
              <a:t>Documentatie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>
          <a:xfrm>
            <a:off x="357133" y="1700808"/>
            <a:ext cx="9577064" cy="3096344"/>
          </a:xfrm>
        </p:spPr>
        <p:txBody>
          <a:bodyPr rtlCol="0">
            <a:normAutofit/>
          </a:bodyPr>
          <a:lstStyle/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nl-NL" sz="2400" spc="-30" dirty="0"/>
              <a:t>Functioneel ontwerp</a:t>
            </a:r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nl-NL" sz="2400" spc="-30" dirty="0"/>
              <a:t>Technisch ontwerp</a:t>
            </a:r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nl-NL" sz="2400" spc="-30" dirty="0"/>
              <a:t>Testplan</a:t>
            </a:r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nl-NL" sz="2400" spc="-30" dirty="0"/>
              <a:t>Implementatie</a:t>
            </a:r>
          </a:p>
        </p:txBody>
      </p:sp>
    </p:spTree>
    <p:extLst>
      <p:ext uri="{BB962C8B-B14F-4D97-AF65-F5344CB8AC3E}">
        <p14:creationId xmlns:p14="http://schemas.microsoft.com/office/powerpoint/2010/main" val="132941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BAE5F-7D1A-484B-B4F2-15E34743A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012" y="393473"/>
            <a:ext cx="3515259" cy="648072"/>
          </a:xfrm>
        </p:spPr>
        <p:txBody>
          <a:bodyPr>
            <a:normAutofit/>
          </a:bodyPr>
          <a:lstStyle/>
          <a:p>
            <a:r>
              <a:rPr lang="nl-NL" b="1" dirty="0"/>
              <a:t>Voorwaarden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B33816-8B2A-41A3-8D70-1AD032DA249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58012" y="1916832"/>
            <a:ext cx="10287000" cy="41909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nl-NL" sz="2400" dirty="0"/>
              <a:t>Een inlogscript met sessies voor het inloggen van de dealers en beheerders.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sz="2400" dirty="0"/>
              <a:t>Een welkomstpagina.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sz="2400" dirty="0"/>
              <a:t>De mogelijkheid dat een dealer een onderhoudsbeurt online kan invoeren.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sz="2400" dirty="0"/>
              <a:t>De mogelijkheid dat een dealer een overzicht van een specifieke auto online kan aanvragen.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sz="2400" dirty="0"/>
              <a:t>Een link op de welkomstpagina naar een uitlog pagina.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FB1D895C-B2B3-4A9E-B7AB-A491E10F0C98}"/>
              </a:ext>
            </a:extLst>
          </p:cNvPr>
          <p:cNvSpPr txBox="1">
            <a:spLocks/>
          </p:cNvSpPr>
          <p:nvPr/>
        </p:nvSpPr>
        <p:spPr>
          <a:xfrm>
            <a:off x="458012" y="1041545"/>
            <a:ext cx="10801200" cy="4972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600" b="1" dirty="0"/>
              <a:t>De opdrachtgever heeft de volgende voorwaarden vastgesteld.</a:t>
            </a:r>
          </a:p>
        </p:txBody>
      </p:sp>
    </p:spTree>
    <p:extLst>
      <p:ext uri="{BB962C8B-B14F-4D97-AF65-F5344CB8AC3E}">
        <p14:creationId xmlns:p14="http://schemas.microsoft.com/office/powerpoint/2010/main" val="81492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BAE5F-7D1A-484B-B4F2-15E34743A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012" y="393473"/>
            <a:ext cx="3515259" cy="648072"/>
          </a:xfrm>
        </p:spPr>
        <p:txBody>
          <a:bodyPr>
            <a:normAutofit/>
          </a:bodyPr>
          <a:lstStyle/>
          <a:p>
            <a:r>
              <a:rPr lang="nl-NL" b="1" dirty="0"/>
              <a:t>Planning 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414C5B3-7477-4D7D-A794-F41F37F5DD2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12" y="1268760"/>
            <a:ext cx="10801200" cy="505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74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BAE5F-7D1A-484B-B4F2-15E34743A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566" y="332656"/>
            <a:ext cx="8712968" cy="720080"/>
          </a:xfrm>
        </p:spPr>
        <p:txBody>
          <a:bodyPr>
            <a:normAutofit/>
          </a:bodyPr>
          <a:lstStyle/>
          <a:p>
            <a:r>
              <a:rPr lang="nl-NL" dirty="0"/>
              <a:t>De applicatie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B33816-8B2A-41A3-8D70-1AD032DA249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61764" y="1484784"/>
            <a:ext cx="7272808" cy="3024336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nl-NL" sz="2400" dirty="0"/>
              <a:t>Inlog mogelijkheid.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sz="2400" dirty="0"/>
              <a:t>Onderhoud toevoegen, verwijderen en aanpassen.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sz="2400" dirty="0"/>
              <a:t>Specifieke auto’s en onderhoud zoeken.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sz="2400" dirty="0"/>
              <a:t>Contactgegevens.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sz="2400" dirty="0"/>
              <a:t>Auto’s toevoegen, verwijderen en aanpassen.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sz="2400" dirty="0"/>
              <a:t>Dealer aanmaken, verwijderen en rol gegeven.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sz="2400" dirty="0"/>
              <a:t>Werkplaats toevoegen.</a:t>
            </a:r>
          </a:p>
          <a:p>
            <a:endParaRPr lang="nl-NL" sz="2400" dirty="0"/>
          </a:p>
          <a:p>
            <a:endParaRPr lang="nl-NL" sz="2400" dirty="0"/>
          </a:p>
          <a:p>
            <a:pPr marL="0" indent="0">
              <a:buNone/>
            </a:pPr>
            <a:endParaRPr lang="nl-NL" sz="2400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826E3E8E-9155-4E9B-B172-BE437DEC6798}"/>
              </a:ext>
            </a:extLst>
          </p:cNvPr>
          <p:cNvPicPr/>
          <p:nvPr/>
        </p:nvPicPr>
        <p:blipFill rotWithShape="1">
          <a:blip r:embed="rId2"/>
          <a:srcRect l="5787" t="11762" b="5313"/>
          <a:stretch/>
        </p:blipFill>
        <p:spPr bwMode="auto">
          <a:xfrm>
            <a:off x="5635620" y="3068960"/>
            <a:ext cx="6291441" cy="34814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5044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BAE5F-7D1A-484B-B4F2-15E34743A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012" y="393473"/>
            <a:ext cx="3515259" cy="648072"/>
          </a:xfrm>
        </p:spPr>
        <p:txBody>
          <a:bodyPr>
            <a:normAutofit/>
          </a:bodyPr>
          <a:lstStyle/>
          <a:p>
            <a:r>
              <a:rPr lang="nl-NL" b="1" dirty="0"/>
              <a:t>Vragen 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26D21065-E062-4EE5-95A1-B324FBBA4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12" y="1029442"/>
            <a:ext cx="5424264" cy="542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37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erkooppresentatie over product of diens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459641_TF03460555" id="{65B9EBF0-B93B-488A-AF41-DF73E0373097}" vid="{BEF2A79A-079C-4424-92ED-E5678F799309}"/>
    </a:ext>
  </a:extLst>
</a:theme>
</file>

<file path=ppt/theme/theme2.xml><?xml version="1.0" encoding="utf-8"?>
<a:theme xmlns:a="http://schemas.openxmlformats.org/drawingml/2006/main" name="Office-thema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Zakelijke verkooppresentatie over product of dienst</Template>
  <TotalTime>141</TotalTime>
  <Words>165</Words>
  <Application>Microsoft Office PowerPoint</Application>
  <PresentationFormat>Aangepast</PresentationFormat>
  <Paragraphs>39</Paragraphs>
  <Slides>8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</vt:lpstr>
      <vt:lpstr>Corbel</vt:lpstr>
      <vt:lpstr>Wingdings</vt:lpstr>
      <vt:lpstr>Verkooppresentatie over product of dienst</vt:lpstr>
      <vt:lpstr>Wagenpark</vt:lpstr>
      <vt:lpstr>Inhoud</vt:lpstr>
      <vt:lpstr>Inleiding</vt:lpstr>
      <vt:lpstr>Documentatie</vt:lpstr>
      <vt:lpstr>Voorwaarden</vt:lpstr>
      <vt:lpstr>Planning </vt:lpstr>
      <vt:lpstr>De applicatie</vt:lpstr>
      <vt:lpstr>Vragen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Wagenpark</dc:title>
  <dc:creator>Theepa Satheeskumar</dc:creator>
  <cp:lastModifiedBy>Theepa Satheeskumar</cp:lastModifiedBy>
  <cp:revision>21</cp:revision>
  <dcterms:created xsi:type="dcterms:W3CDTF">2018-06-05T09:24:54Z</dcterms:created>
  <dcterms:modified xsi:type="dcterms:W3CDTF">2018-06-21T10:56:09Z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