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f37d4dc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f37d4dc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f37d4dc0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f37d4dc0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f37d4dc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f37d4dc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f37d4dc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f37d4dc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37d4dc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37d4dc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f37d4dc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f37d4dc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de42bdc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de42bdc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f37d4dc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f37d4dc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f37d4dc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f37d4dc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f37d4dc0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f37d4dc0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idx="4294967295" type="ctrTitle"/>
          </p:nvPr>
        </p:nvSpPr>
        <p:spPr>
          <a:xfrm>
            <a:off x="694900" y="798425"/>
            <a:ext cx="6613800" cy="23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GSB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Site Web de gestion de frais </a:t>
            </a:r>
            <a:endParaRPr sz="2400"/>
          </a:p>
        </p:txBody>
      </p:sp>
      <p:sp>
        <p:nvSpPr>
          <p:cNvPr id="279" name="Google Shape;279;p13"/>
          <p:cNvSpPr txBox="1"/>
          <p:nvPr>
            <p:ph idx="4294967295" type="subTitle"/>
          </p:nvPr>
        </p:nvSpPr>
        <p:spPr>
          <a:xfrm>
            <a:off x="60350" y="47229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/>
              <a:t>Réalisée par Blanc Mathilda et Vial Julie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>
            <p:ph idx="4294967295" type="ctrTitle"/>
          </p:nvPr>
        </p:nvSpPr>
        <p:spPr>
          <a:xfrm>
            <a:off x="557975" y="963500"/>
            <a:ext cx="61227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Passons au test de l’application…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66" name="Google Shape;3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3"/>
          <p:cNvSpPr txBox="1"/>
          <p:nvPr/>
        </p:nvSpPr>
        <p:spPr>
          <a:xfrm>
            <a:off x="2805300" y="1902950"/>
            <a:ext cx="35334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4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324900" y="3055500"/>
            <a:ext cx="466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Difficultés :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connection firebase à la partie web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connection entre mobile et web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connection authentification à web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>
            <p:ph idx="4294967295" type="ctrTitle"/>
          </p:nvPr>
        </p:nvSpPr>
        <p:spPr>
          <a:xfrm>
            <a:off x="309800" y="217450"/>
            <a:ext cx="8498400" cy="4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Sommaire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Introduction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Logiciels utilisés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Diagramme de Gantt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Principales fonctionnalités de l’app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Charte graphique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Présentation maquette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Test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" sz="2400"/>
              <a:t>Conclusion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>
            <p:ph idx="4294967295" type="ctrTitle"/>
          </p:nvPr>
        </p:nvSpPr>
        <p:spPr>
          <a:xfrm>
            <a:off x="517525" y="643250"/>
            <a:ext cx="34143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100"/>
              <a:t>Introduction</a:t>
            </a:r>
            <a:endParaRPr sz="3100"/>
          </a:p>
        </p:txBody>
      </p:sp>
      <p:sp>
        <p:nvSpPr>
          <p:cNvPr id="292" name="Google Shape;292;p15"/>
          <p:cNvSpPr txBox="1"/>
          <p:nvPr/>
        </p:nvSpPr>
        <p:spPr>
          <a:xfrm>
            <a:off x="740100" y="1800775"/>
            <a:ext cx="159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983100" y="2481425"/>
            <a:ext cx="237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983100" y="3064550"/>
            <a:ext cx="159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1804375" y="1852100"/>
            <a:ext cx="4690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Site web vitrine pour la gestion de frais (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côtés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client, comptable et administrateur)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2098350" y="2923000"/>
            <a:ext cx="4690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Utilisation : création, modification et 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suppression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frais. 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Acceptation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frais et 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création et gestion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 compte.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6"/>
          <p:cNvSpPr txBox="1"/>
          <p:nvPr/>
        </p:nvSpPr>
        <p:spPr>
          <a:xfrm>
            <a:off x="222250" y="1496475"/>
            <a:ext cx="3357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fr">
                <a:solidFill>
                  <a:schemeClr val="dk2"/>
                </a:solidFill>
              </a:rPr>
              <a:t>Symfony (7.2.1)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fr">
                <a:solidFill>
                  <a:schemeClr val="dk2"/>
                </a:solidFill>
              </a:rPr>
              <a:t>Visual Studio Code (1.98.2)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fr">
                <a:solidFill>
                  <a:schemeClr val="dk2"/>
                </a:solidFill>
              </a:rPr>
              <a:t>Canva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fr">
                <a:solidFill>
                  <a:schemeClr val="dk2"/>
                </a:solidFill>
              </a:rPr>
              <a:t>Firebase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fr">
                <a:solidFill>
                  <a:schemeClr val="dk2"/>
                </a:solidFill>
              </a:rPr>
              <a:t>FIGMA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3314700" y="73900"/>
            <a:ext cx="251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Logiciels utilisés</a:t>
            </a:r>
            <a:endParaRPr b="1" sz="215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1263" y="3436202"/>
            <a:ext cx="1930824" cy="108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3825" y="3436200"/>
            <a:ext cx="942975" cy="141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42700" y="650425"/>
            <a:ext cx="1162051" cy="116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7850" y="3198625"/>
            <a:ext cx="1013475" cy="101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85750" y="1770175"/>
            <a:ext cx="1162051" cy="116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08375" y="1370375"/>
            <a:ext cx="9429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3057675" y="0"/>
            <a:ext cx="3371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Diagramme de Gantt</a:t>
            </a:r>
            <a:endParaRPr b="1" sz="215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75" y="655001"/>
            <a:ext cx="8524048" cy="417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21" name="Google Shape;3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3400"/>
            <a:ext cx="9144001" cy="52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2503800" y="269100"/>
            <a:ext cx="42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Fonctionnalité de l’application web :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2927425" y="1177850"/>
            <a:ext cx="4690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Gestion des frais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Ajout des frais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Modification des frais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Suppression</a:t>
            </a: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des frais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Liste des frais à jour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Acceptation ou non des frais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Gestion de compte (user, compta)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28" name="Google Shape;3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 txBox="1"/>
          <p:nvPr/>
        </p:nvSpPr>
        <p:spPr>
          <a:xfrm>
            <a:off x="3314700" y="73900"/>
            <a:ext cx="25146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Charte graphique</a:t>
            </a:r>
            <a:endParaRPr b="1" sz="215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6098500" y="1448775"/>
            <a:ext cx="225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Fond d’écran d’une montagne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50" y="985275"/>
            <a:ext cx="4698001" cy="38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6213175" y="2450550"/>
            <a:ext cx="225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Couleur pastel ou sombre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5924950" y="118075"/>
            <a:ext cx="142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Page login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277375" y="332550"/>
            <a:ext cx="2952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5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Présentation de la maquette</a:t>
            </a:r>
            <a:endParaRPr b="1" sz="215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0" name="Google Shape;3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950" y="601575"/>
            <a:ext cx="4067625" cy="21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75" y="2867900"/>
            <a:ext cx="4138900" cy="21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0"/>
          <p:cNvSpPr txBox="1"/>
          <p:nvPr/>
        </p:nvSpPr>
        <p:spPr>
          <a:xfrm>
            <a:off x="1500125" y="2483000"/>
            <a:ext cx="142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Page d’accueil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 de Montagne Violet – Téléchargement gratuit sur Freepik"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3010175" y="465700"/>
            <a:ext cx="2860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Exemple de page de frais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1665500" y="4582625"/>
            <a:ext cx="186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(Ajouter un frais)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550" y="1102113"/>
            <a:ext cx="61436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 txBox="1"/>
          <p:nvPr/>
        </p:nvSpPr>
        <p:spPr>
          <a:xfrm>
            <a:off x="3720113" y="4582625"/>
            <a:ext cx="186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(Modifier un frais)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5982400" y="4582625"/>
            <a:ext cx="1864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(Supprimer un frais)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3" name="Google Shape;353;p21"/>
          <p:cNvCxnSpPr>
            <a:endCxn id="349" idx="0"/>
          </p:cNvCxnSpPr>
          <p:nvPr/>
        </p:nvCxnSpPr>
        <p:spPr>
          <a:xfrm>
            <a:off x="2531150" y="4033625"/>
            <a:ext cx="66600" cy="5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1"/>
          <p:cNvCxnSpPr>
            <a:endCxn id="351" idx="0"/>
          </p:cNvCxnSpPr>
          <p:nvPr/>
        </p:nvCxnSpPr>
        <p:spPr>
          <a:xfrm>
            <a:off x="4645163" y="4062125"/>
            <a:ext cx="7200" cy="5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1"/>
          <p:cNvCxnSpPr>
            <a:endCxn id="352" idx="0"/>
          </p:cNvCxnSpPr>
          <p:nvPr/>
        </p:nvCxnSpPr>
        <p:spPr>
          <a:xfrm>
            <a:off x="6702550" y="4033625"/>
            <a:ext cx="212100" cy="5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