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K</a:t>
            </a:r>
            <a:r>
              <a:rPr sz="2400" lang="en-US" smtClean="0"/>
              <a:t>O</a:t>
            </a:r>
            <a:r>
              <a:rPr sz="2400" lang="en-US" smtClean="0"/>
              <a:t>W</a:t>
            </a:r>
            <a:r>
              <a:rPr sz="2400" lang="en-US" smtClean="0"/>
              <a:t>S</a:t>
            </a:r>
            <a:r>
              <a:rPr sz="2400" lang="en-US" smtClean="0"/>
              <a:t>A</a:t>
            </a:r>
            <a:r>
              <a:rPr sz="2400" lang="en-US" smtClean="0"/>
              <a:t>LYA</a:t>
            </a:r>
            <a:r>
              <a:rPr sz="2400" lang="en-US" smtClean="0"/>
              <a:t>.</a:t>
            </a:r>
            <a:r>
              <a:rPr sz="2400" lang="en-US" smtClean="0"/>
              <a:t>A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27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817419"/>
            <a:ext cx="9829800" cy="43586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577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2024-11-01T04:58:12Z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e7487e162dec4f40bf5dbb94f7e0c2cc</vt:lpwstr>
  </property>
</Properties>
</file>