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4" r:id="rId6"/>
    <p:sldId id="265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09C6-1BB4-47FF-99CD-E4F2863B1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BE6C7-25D9-450C-8D94-ED196BEF0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2D6A-DE1D-4D30-9E0E-819D696E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3B86-920D-47E1-9D0B-4EF0F21D5C61}" type="datetimeFigureOut">
              <a:rPr lang="en-ID" smtClean="0"/>
              <a:t>13/07/2023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C3351-50BF-407E-BCA4-FF6D1FB0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78E6-D97C-45E8-B634-2FD9B3A6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5DB7-CC1E-475F-926F-AEF7ACA32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974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306F-2DD9-43C7-B262-D4D05804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5CD22-1D7B-4AAF-B873-67131E9C9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27BE1-FD84-4609-A72C-5ADC37ED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3B86-920D-47E1-9D0B-4EF0F21D5C61}" type="datetimeFigureOut">
              <a:rPr lang="en-ID" smtClean="0"/>
              <a:t>13/07/2023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42EA-9EA5-4D30-9D3A-4368F43B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AB7A-4C92-4262-881C-5765D136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5DB7-CC1E-475F-926F-AEF7ACA32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455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1F05F-66B0-4511-9965-E7741BAAF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5A5C8-0EEF-48BE-AE02-090BE4C7E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8EF88-DACB-4657-9765-19C2E2A3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3B86-920D-47E1-9D0B-4EF0F21D5C61}" type="datetimeFigureOut">
              <a:rPr lang="en-ID" smtClean="0"/>
              <a:t>13/07/2023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B32F1-CE22-458D-8875-545189B5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D0C9C-1AD0-4D4A-ABBB-0689E800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5DB7-CC1E-475F-926F-AEF7ACA32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182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AE6E-6324-4692-A40A-D0109AD3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62BFB-ECE5-434F-86FB-7BF02FDE4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2497-324B-4BDE-899F-AC52DDB8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3B86-920D-47E1-9D0B-4EF0F21D5C61}" type="datetimeFigureOut">
              <a:rPr lang="en-ID" smtClean="0"/>
              <a:t>13/07/2023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C81C-BF84-4334-9696-8D241A9E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A0097-64D6-41E7-9B5A-0BD7F1F3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5DB7-CC1E-475F-926F-AEF7ACA32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641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FCFC-DF5B-4447-A9F4-AA0344E5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0E3B-837B-43EB-92CE-958B958B5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B16B-BB86-40A5-BE73-F719BF89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3B86-920D-47E1-9D0B-4EF0F21D5C61}" type="datetimeFigureOut">
              <a:rPr lang="en-ID" smtClean="0"/>
              <a:t>13/07/2023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E1B4-2C80-416A-BB7F-68E58E70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12DB-5174-4F37-8D96-8B28F678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5DB7-CC1E-475F-926F-AEF7ACA32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081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0373-0E45-4D20-A948-91B44C4A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F102-1E54-46F4-AC4D-CEA10D698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6FA5B-A4ED-422C-9620-EBE623628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70FCE-021F-4070-B9C3-F5069896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3B86-920D-47E1-9D0B-4EF0F21D5C61}" type="datetimeFigureOut">
              <a:rPr lang="en-ID" smtClean="0"/>
              <a:t>13/07/2023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9E54-CEDC-46D1-B720-FEA025A1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2D1C6-9838-411A-B640-1E7CC2E9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5DB7-CC1E-475F-926F-AEF7ACA32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872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78C7-26FC-45CF-B3B4-5B129DE5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BA65-B0AF-4AC7-BC9E-043A226CB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C28B6-0C2B-4D90-B618-AE9589EA6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26F5E-6D4C-4A91-B348-10497DC00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D11F5-6AE6-4B6B-AC57-27E78728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8618E-061E-42C6-A809-BF33B677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3B86-920D-47E1-9D0B-4EF0F21D5C61}" type="datetimeFigureOut">
              <a:rPr lang="en-ID" smtClean="0"/>
              <a:t>13/07/2023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4936E-61F9-4B0F-B02C-73A2CB6C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5A59C-77DC-4BD6-B20B-A4116CEF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5DB7-CC1E-475F-926F-AEF7ACA32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37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2BE-B6D3-46F9-ADE9-1305A37C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C8F8A-DF77-4589-82FA-3BD48A4E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3B86-920D-47E1-9D0B-4EF0F21D5C61}" type="datetimeFigureOut">
              <a:rPr lang="en-ID" smtClean="0"/>
              <a:t>13/07/2023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3EFEA-64A9-4DFC-A81C-F67CDF24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3A1D-C99B-4334-9B78-17F0E7E3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5DB7-CC1E-475F-926F-AEF7ACA32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14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4001B-D880-4417-A06F-7CCC3490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3B86-920D-47E1-9D0B-4EF0F21D5C61}" type="datetimeFigureOut">
              <a:rPr lang="en-ID" smtClean="0"/>
              <a:t>13/07/2023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41A55-DB9D-4E9C-8483-5AFF8161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A0DF6-1103-4208-BE41-879F9616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5DB7-CC1E-475F-926F-AEF7ACA32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171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DF33-6890-4222-B7B8-17766EAF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84BF-9416-4F76-BE31-4EFC6764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05A30-0713-49D3-80ED-B9013B503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9347C-38C9-4E3E-8E22-4A2739B1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3B86-920D-47E1-9D0B-4EF0F21D5C61}" type="datetimeFigureOut">
              <a:rPr lang="en-ID" smtClean="0"/>
              <a:t>13/07/2023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DA3D-B9C9-4746-A2B5-2EB59D21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434C3-C2B1-407F-A790-95358217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5DB7-CC1E-475F-926F-AEF7ACA32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432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BCFD-F266-4856-943E-C9434B0F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16DCE-2356-4428-B7DD-E5F9D21C5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E60F6-667F-46ED-8596-BDBF06797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3E30A-D636-463D-BAC6-E5BBB3FC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3B86-920D-47E1-9D0B-4EF0F21D5C61}" type="datetimeFigureOut">
              <a:rPr lang="en-ID" smtClean="0"/>
              <a:t>13/07/2023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A27D2-3A89-4AB3-A419-BD8CAF42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7C999-712F-48CC-ACC3-EE370A2C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5DB7-CC1E-475F-926F-AEF7ACA32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1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22B79-AE0D-4EF4-B22D-B70F59A4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76CBB-A374-4AC4-88A4-C92634C29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0954-551D-41CA-B0C1-48F020890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73B86-920D-47E1-9D0B-4EF0F21D5C61}" type="datetimeFigureOut">
              <a:rPr lang="en-ID" smtClean="0"/>
              <a:t>13/07/2023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7CE1C-399C-47A2-B57B-64FB660F5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19EF-94F1-454A-A67D-8897BF57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5DB7-CC1E-475F-926F-AEF7ACA32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844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C9CA-1F8C-487B-BBC3-B1DAB07D2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Perkenalan</a:t>
            </a:r>
            <a:r>
              <a:rPr lang="en-US" dirty="0"/>
              <a:t> </a:t>
            </a:r>
            <a:r>
              <a:rPr lang="en-US" dirty="0" err="1"/>
              <a:t>diri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F25E5-A958-49A7-9625-2DE17C00C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358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562B-D644-4F21-86D9-91575CD6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Gambaran </a:t>
            </a:r>
            <a:r>
              <a:rPr lang="en-US" dirty="0" err="1"/>
              <a:t>Umum</a:t>
            </a:r>
            <a:r>
              <a:rPr lang="en-US" dirty="0"/>
              <a:t> 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4F06-0731-4D34-B20D-51290816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2965 profile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24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demografi</a:t>
            </a:r>
            <a:r>
              <a:rPr lang="en-US" dirty="0"/>
              <a:t> data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education, </a:t>
            </a:r>
            <a:r>
              <a:rPr lang="en-US" dirty="0" err="1"/>
              <a:t>umur</a:t>
            </a:r>
            <a:r>
              <a:rPr lang="en-US" dirty="0"/>
              <a:t> dan status </a:t>
            </a:r>
            <a:r>
              <a:rPr lang="en-US" dirty="0" err="1"/>
              <a:t>pembayaran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data cleaning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missing value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data </a:t>
            </a:r>
            <a:r>
              <a:rPr lang="en-US" dirty="0" err="1"/>
              <a:t>duplikasi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 </a:t>
            </a:r>
            <a:r>
              <a:rPr lang="en-US" dirty="0" err="1"/>
              <a:t>kita</a:t>
            </a:r>
            <a:r>
              <a:rPr lang="en-US" dirty="0"/>
              <a:t> drop agar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r>
              <a:rPr lang="en-US" dirty="0"/>
              <a:t>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preprocessing </a:t>
            </a:r>
            <a:r>
              <a:rPr lang="en-US" dirty="0" err="1"/>
              <a:t>sebanyak</a:t>
            </a:r>
            <a:r>
              <a:rPr lang="en-US" dirty="0"/>
              <a:t> 2372 profile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endParaRPr lang="en-US" dirty="0"/>
          </a:p>
          <a:p>
            <a:r>
              <a:rPr lang="en-US" sz="2800" dirty="0"/>
              <a:t>Salah </a:t>
            </a:r>
            <a:r>
              <a:rPr lang="en-US" sz="2800" dirty="0" err="1"/>
              <a:t>satu</a:t>
            </a:r>
            <a:r>
              <a:rPr lang="en-US" sz="2800" dirty="0"/>
              <a:t> bank </a:t>
            </a:r>
            <a:r>
              <a:rPr lang="en-US" sz="2800" dirty="0" err="1"/>
              <a:t>bumn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bank </a:t>
            </a:r>
            <a:r>
              <a:rPr lang="en-US" sz="2800" dirty="0" err="1"/>
              <a:t>bri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kartu</a:t>
            </a:r>
            <a:r>
              <a:rPr lang="en-US" sz="2800" dirty="0"/>
              <a:t> </a:t>
            </a:r>
            <a:r>
              <a:rPr lang="en-US" sz="2800" dirty="0" err="1"/>
              <a:t>kredit</a:t>
            </a:r>
            <a:r>
              <a:rPr lang="en-US" sz="2800" dirty="0"/>
              <a:t>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memprediksi</a:t>
            </a:r>
            <a:r>
              <a:rPr lang="en-US" sz="2800" dirty="0"/>
              <a:t> </a:t>
            </a:r>
            <a:r>
              <a:rPr lang="en-US" sz="2800" dirty="0" err="1"/>
              <a:t>nasabahnya</a:t>
            </a:r>
            <a:r>
              <a:rPr lang="en-US" sz="2800" dirty="0"/>
              <a:t> yang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membayar</a:t>
            </a:r>
            <a:r>
              <a:rPr lang="en-US" sz="2800" dirty="0"/>
              <a:t> </a:t>
            </a:r>
            <a:r>
              <a:rPr lang="en-US" sz="2800" dirty="0" err="1"/>
              <a:t>angsuran</a:t>
            </a:r>
            <a:r>
              <a:rPr lang="en-US" sz="2800" dirty="0"/>
              <a:t> </a:t>
            </a:r>
            <a:r>
              <a:rPr lang="en-US" sz="2800" dirty="0" err="1"/>
              <a:t>kredit</a:t>
            </a:r>
            <a:r>
              <a:rPr lang="en-US" sz="2800" dirty="0"/>
              <a:t> </a:t>
            </a:r>
            <a:r>
              <a:rPr lang="en-US" sz="2800" dirty="0" err="1"/>
              <a:t>tapi</a:t>
            </a:r>
            <a:r>
              <a:rPr lang="en-US" sz="2800" dirty="0"/>
              <a:t> di bank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terbaca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bayar</a:t>
            </a:r>
            <a:r>
              <a:rPr lang="en-US" sz="2800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375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4C13-FB10-43FB-87E4-3871ACC0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07" y="-107840"/>
            <a:ext cx="10515600" cy="1325563"/>
          </a:xfrm>
        </p:spPr>
        <p:txBody>
          <a:bodyPr>
            <a:noAutofit/>
          </a:bodyPr>
          <a:lstStyle/>
          <a:p>
            <a:pPr algn="ctr"/>
            <a:br>
              <a:rPr lang="en-ID" b="1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ID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Preprocess</a:t>
            </a:r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72AD049-9F1D-445F-9672-E877E206A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31335"/>
            <a:ext cx="5644054" cy="501661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DDE97-4A25-488D-B018-7603E9AA3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562" y="1604907"/>
            <a:ext cx="5057446" cy="48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1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F75E-CDC4-4F48-98AC-765CCD9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/>
              <a:t>ANALYSIS DEFAULT PAYMENT</a:t>
            </a:r>
            <a:endParaRPr lang="en-ID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27ADE-FEEB-4FC2-A753-B43957E1A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0328"/>
            <a:ext cx="4498428" cy="41714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FA5FD-D248-4A66-B867-EFC50CF13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78" y="1673882"/>
            <a:ext cx="4812119" cy="4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0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15F9-AB9A-4EC2-8B97-026744AF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662" y="589978"/>
            <a:ext cx="4027248" cy="1325563"/>
          </a:xfrm>
        </p:spPr>
        <p:txBody>
          <a:bodyPr/>
          <a:lstStyle/>
          <a:p>
            <a:pPr algn="ctr"/>
            <a:r>
              <a:rPr lang="en-ID" dirty="0"/>
              <a:t>Model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DB4B8-F4B0-417C-BA08-A0BF4791E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0" y="3035960"/>
            <a:ext cx="4995376" cy="356452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77FC771-0810-446A-8033-D5C8822FB6A4}"/>
              </a:ext>
            </a:extLst>
          </p:cNvPr>
          <p:cNvSpPr txBox="1">
            <a:spLocks/>
          </p:cNvSpPr>
          <p:nvPr/>
        </p:nvSpPr>
        <p:spPr>
          <a:xfrm>
            <a:off x="1051034" y="1710397"/>
            <a:ext cx="3962400" cy="423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96930B-BE5D-4436-A8B3-FD5179DEC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68" y="3257822"/>
            <a:ext cx="4648536" cy="356452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83F09CE-6D7D-4F6D-9592-6DF811099C7A}"/>
              </a:ext>
            </a:extLst>
          </p:cNvPr>
          <p:cNvSpPr txBox="1">
            <a:spLocks/>
          </p:cNvSpPr>
          <p:nvPr/>
        </p:nvSpPr>
        <p:spPr>
          <a:xfrm>
            <a:off x="7064047" y="432953"/>
            <a:ext cx="3456809" cy="209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000" dirty="0">
                <a:solidFill>
                  <a:srgbClr val="000000"/>
                </a:solidFill>
                <a:latin typeface="Constantia" panose="02030602050306030303" pitchFamily="18" charset="0"/>
              </a:rPr>
              <a:t>1. </a:t>
            </a:r>
            <a:r>
              <a:rPr lang="en-ID" sz="20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Logisticregression</a:t>
            </a:r>
            <a:endParaRPr lang="en-ID" sz="2000" dirty="0">
              <a:solidFill>
                <a:srgbClr val="000000"/>
              </a:solidFill>
              <a:effectLst/>
              <a:latin typeface="Constantia" panose="02030602050306030303" pitchFamily="18" charset="0"/>
            </a:endParaRPr>
          </a:p>
          <a:p>
            <a:r>
              <a:rPr lang="en-ID" sz="2000" i="0" dirty="0">
                <a:solidFill>
                  <a:srgbClr val="000000"/>
                </a:solidFill>
                <a:latin typeface="Constantia" panose="02030602050306030303" pitchFamily="18" charset="0"/>
              </a:rPr>
              <a:t>2. </a:t>
            </a:r>
            <a:r>
              <a:rPr lang="en-ID" sz="2000" i="0" dirty="0">
                <a:solidFill>
                  <a:srgbClr val="374151"/>
                </a:solidFill>
                <a:effectLst/>
                <a:latin typeface="Constantia" panose="02030602050306030303" pitchFamily="18" charset="0"/>
              </a:rPr>
              <a:t>Support vector machine</a:t>
            </a:r>
            <a:endParaRPr lang="en-ID" sz="2000" dirty="0">
              <a:solidFill>
                <a:srgbClr val="000000"/>
              </a:solidFill>
              <a:effectLst/>
              <a:latin typeface="Constantia" panose="02030602050306030303" pitchFamily="18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Constantia" panose="02030602050306030303" pitchFamily="18" charset="0"/>
              </a:rPr>
              <a:t>3. </a:t>
            </a:r>
            <a:r>
              <a:rPr lang="en-ID" sz="20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Decisiontreeclassifier</a:t>
            </a:r>
            <a:endParaRPr lang="en-ID" sz="20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Constantia" panose="02030602050306030303" pitchFamily="18" charset="0"/>
              </a:rPr>
              <a:t>4. </a:t>
            </a:r>
            <a:r>
              <a:rPr lang="en-ID" sz="20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Randomforestclassifier</a:t>
            </a:r>
            <a:endParaRPr lang="en-ID" sz="2000" dirty="0">
              <a:solidFill>
                <a:srgbClr val="000000"/>
              </a:solidFill>
              <a:effectLst/>
              <a:latin typeface="Constantia" panose="02030602050306030303" pitchFamily="18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Constantia" panose="02030602050306030303" pitchFamily="18" charset="0"/>
              </a:rPr>
              <a:t>5. </a:t>
            </a:r>
            <a:r>
              <a:rPr lang="en-ID" sz="20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Kneighborsclassifier</a:t>
            </a:r>
            <a:endParaRPr lang="en-ID" sz="2000" dirty="0">
              <a:solidFill>
                <a:srgbClr val="000000"/>
              </a:solidFill>
              <a:effectLst/>
              <a:latin typeface="Constantia" panose="02030602050306030303" pitchFamily="18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Constantia" panose="02030602050306030303" pitchFamily="18" charset="0"/>
              </a:rPr>
              <a:t>6. </a:t>
            </a:r>
            <a:r>
              <a:rPr lang="en-ID" sz="20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Gaussiannb</a:t>
            </a:r>
            <a:endParaRPr lang="en-ID" sz="2000" dirty="0">
              <a:solidFill>
                <a:srgbClr val="000000"/>
              </a:solidFill>
              <a:effectLst/>
              <a:latin typeface="Constantia" panose="02030602050306030303" pitchFamily="18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Constantia" panose="02030602050306030303" pitchFamily="18" charset="0"/>
              </a:rPr>
              <a:t>7. </a:t>
            </a:r>
            <a:r>
              <a:rPr lang="en-ID" sz="20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Xgbclassifier</a:t>
            </a:r>
            <a:endParaRPr lang="en-ID" sz="2000" dirty="0">
              <a:latin typeface="Constantia" panose="02030602050306030303" pitchFamily="18" charset="0"/>
            </a:endParaRPr>
          </a:p>
        </p:txBody>
      </p:sp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2EAA0A68-70A6-42CE-9CEE-C35269F77B08}"/>
              </a:ext>
            </a:extLst>
          </p:cNvPr>
          <p:cNvSpPr/>
          <p:nvPr/>
        </p:nvSpPr>
        <p:spPr>
          <a:xfrm>
            <a:off x="8187559" y="2638097"/>
            <a:ext cx="2722179" cy="586422"/>
          </a:xfrm>
          <a:prstGeom prst="round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 Regression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A3FF2511-4FE3-4580-AB1D-98ED80484A65}"/>
              </a:ext>
            </a:extLst>
          </p:cNvPr>
          <p:cNvSpPr/>
          <p:nvPr/>
        </p:nvSpPr>
        <p:spPr>
          <a:xfrm>
            <a:off x="1960179" y="2456987"/>
            <a:ext cx="2396358" cy="4743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Gaussian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onstantia" panose="02030602050306030303" pitchFamily="18" charset="0"/>
              </a:rPr>
              <a:t>nb</a:t>
            </a:r>
            <a:endParaRPr lang="en-ID" sz="1800" dirty="0">
              <a:solidFill>
                <a:srgbClr val="000000"/>
              </a:solidFill>
              <a:effectLst/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6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D8DF-3CF4-4E4F-ABDB-F44ABD39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7144-2D5B-475D-80A7-BD5855E1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20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8000-ECB6-4512-98DC-DD4F88CA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Gambaran </a:t>
            </a:r>
            <a:r>
              <a:rPr lang="en-US" dirty="0" err="1"/>
              <a:t>Umum</a:t>
            </a:r>
            <a:r>
              <a:rPr lang="en-US" dirty="0"/>
              <a:t> 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3D2B-2C59-4D49-9A89-4E1FFC09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Pada dataset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terdiri</a:t>
            </a:r>
            <a:r>
              <a:rPr lang="en-US" dirty="0"/>
              <a:t> 2965 baris dan 24 </a:t>
            </a:r>
            <a:r>
              <a:rPr lang="en-US" dirty="0" err="1"/>
              <a:t>kolom</a:t>
            </a:r>
            <a:r>
              <a:rPr lang="en-US" dirty="0"/>
              <a:t> data </a:t>
            </a:r>
            <a:r>
              <a:rPr lang="en-US" dirty="0" err="1"/>
              <a:t>tentang</a:t>
            </a:r>
            <a:r>
              <a:rPr lang="en-US" dirty="0"/>
              <a:t> Default Payment Next Month dan </a:t>
            </a:r>
            <a:r>
              <a:rPr lang="en-US" dirty="0" err="1"/>
              <a:t>dadata</a:t>
            </a:r>
            <a:r>
              <a:rPr lang="en-US" dirty="0"/>
              <a:t> cleaning </a:t>
            </a:r>
            <a:r>
              <a:rPr lang="en-US" dirty="0" err="1"/>
              <a:t>ternyata</a:t>
            </a:r>
            <a:r>
              <a:rPr lang="en-US" dirty="0"/>
              <a:t> 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missing value dan </a:t>
            </a:r>
            <a:r>
              <a:rPr lang="en-US" dirty="0" err="1"/>
              <a:t>terdadapat</a:t>
            </a:r>
            <a:r>
              <a:rPr lang="en-US" dirty="0"/>
              <a:t> 1 duplicate data</a:t>
            </a:r>
          </a:p>
          <a:p>
            <a:pPr marL="0" indent="0">
              <a:buNone/>
            </a:pPr>
            <a:r>
              <a:rPr lang="en-US" dirty="0"/>
              <a:t>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dukung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pay_0, pay_2, pay_3, pay_4, pay_5 dan pay_6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bank </a:t>
            </a:r>
            <a:r>
              <a:rPr lang="en-US" dirty="0" err="1"/>
              <a:t>bumn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bank </a:t>
            </a:r>
            <a:r>
              <a:rPr lang="en-US" dirty="0" err="1"/>
              <a:t>bri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nasabahnya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angsuran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di bank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terbaca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bayar</a:t>
            </a:r>
            <a:r>
              <a:rPr lang="en-US" dirty="0"/>
              <a:t>.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9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8B5F-105B-40DF-BEF8-D2E4A325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Preprocessing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2231-93C8-48E8-A425-26E1B7ED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selection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346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226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Constantia</vt:lpstr>
      <vt:lpstr>Courier New</vt:lpstr>
      <vt:lpstr>Office Theme</vt:lpstr>
      <vt:lpstr>Perkenalan diri</vt:lpstr>
      <vt:lpstr>Gambaran Umum Dataset</vt:lpstr>
      <vt:lpstr> Preprocess </vt:lpstr>
      <vt:lpstr>ANALYSIS DEFAULT PAYMENT</vt:lpstr>
      <vt:lpstr>Model Evaluation</vt:lpstr>
      <vt:lpstr>KESIMPULAN</vt:lpstr>
      <vt:lpstr>Gambaran Umum Dataset</vt:lpstr>
      <vt:lpstr>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Perkenalan diri</dc:title>
  <dc:creator>mathilda tambun</dc:creator>
  <cp:lastModifiedBy>mathilda tambun</cp:lastModifiedBy>
  <cp:revision>14</cp:revision>
  <dcterms:created xsi:type="dcterms:W3CDTF">2023-07-13T10:13:46Z</dcterms:created>
  <dcterms:modified xsi:type="dcterms:W3CDTF">2023-07-13T13:31:23Z</dcterms:modified>
</cp:coreProperties>
</file>