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68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9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7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5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06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94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5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7E90-2F30-408F-A889-E643C15EBE6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69C6-D514-4D55-97C4-25B7E1D4A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6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594716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4054165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4513614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973063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432512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5891961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6351410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10859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7270308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7729756" y="1529256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3594716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054165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513614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973063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5432512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891961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6351410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6810859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7270308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7729756" y="1979003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3594716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054165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4513614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4973063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5432512" y="3216740"/>
            <a:ext cx="441434" cy="44143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5891961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351410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810859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270308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729756" y="3216740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3594716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4054165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4513614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4973063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5432512" y="3666487"/>
            <a:ext cx="441434" cy="44143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5891961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6351410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6810859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7270308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7729756" y="3666487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3594716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054165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4513614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4973063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5432512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5891961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6351410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6810859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7270308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729756" y="5087104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3594716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4054165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4513614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4973063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5432512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5891961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6351410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6810859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270308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7729756" y="5536851"/>
            <a:ext cx="441434" cy="441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2388525" y="1970690"/>
            <a:ext cx="8304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2388525" y="3658174"/>
            <a:ext cx="8304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2388525" y="5528538"/>
            <a:ext cx="8304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66295" y="17860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Rang</a:t>
            </a:r>
            <a:endParaRPr lang="fr-FR" dirty="0"/>
          </a:p>
        </p:txBody>
      </p:sp>
      <p:sp>
        <p:nvSpPr>
          <p:cNvPr id="161" name="ZoneTexte 160"/>
          <p:cNvSpPr txBox="1"/>
          <p:nvPr/>
        </p:nvSpPr>
        <p:spPr>
          <a:xfrm>
            <a:off x="1666295" y="34735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Rang</a:t>
            </a:r>
            <a:endParaRPr lang="fr-FR" dirty="0"/>
          </a:p>
        </p:txBody>
      </p:sp>
      <p:sp>
        <p:nvSpPr>
          <p:cNvPr id="162" name="ZoneTexte 161"/>
          <p:cNvSpPr txBox="1"/>
          <p:nvPr/>
        </p:nvSpPr>
        <p:spPr>
          <a:xfrm>
            <a:off x="1666295" y="5343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28458" y="2826327"/>
            <a:ext cx="689957" cy="1546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ZoneTexte 162"/>
          <p:cNvSpPr txBox="1"/>
          <p:nvPr/>
        </p:nvSpPr>
        <p:spPr>
          <a:xfrm>
            <a:off x="6018415" y="2685299"/>
            <a:ext cx="19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Structure à répéter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237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92D050"/>
                </a:solidFill>
              </a:rPr>
              <a:t>Preprocessing</a:t>
            </a:r>
            <a:r>
              <a:rPr lang="fr-FR" dirty="0" smtClean="0">
                <a:solidFill>
                  <a:srgbClr val="92D050"/>
                </a:solidFill>
              </a:rPr>
              <a:t> pour extraire rayonnement absorbé par pot individuel</a:t>
            </a:r>
          </a:p>
          <a:p>
            <a:r>
              <a:rPr lang="fr-FR" dirty="0" err="1" smtClean="0">
                <a:solidFill>
                  <a:srgbClr val="92D050"/>
                </a:solidFill>
              </a:rPr>
              <a:t>décoreller</a:t>
            </a:r>
            <a:r>
              <a:rPr lang="fr-FR" dirty="0" smtClean="0">
                <a:solidFill>
                  <a:srgbClr val="92D050"/>
                </a:solidFill>
              </a:rPr>
              <a:t> dimensionnement plots par rapport à réserve hydrique</a:t>
            </a:r>
          </a:p>
          <a:p>
            <a:r>
              <a:rPr lang="fr-FR" dirty="0" smtClean="0"/>
              <a:t>Remplacer mtg.traversal2 par une autre fonction maison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19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vrai » </a:t>
            </a:r>
            <a:r>
              <a:rPr lang="fr-FR" dirty="0" err="1" smtClean="0"/>
              <a:t>simus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92D050"/>
                </a:solidFill>
              </a:rPr>
              <a:t>Créer une projet </a:t>
            </a:r>
            <a:r>
              <a:rPr lang="fr-FR" dirty="0" err="1" smtClean="0">
                <a:solidFill>
                  <a:srgbClr val="92D050"/>
                </a:solidFill>
              </a:rPr>
              <a:t>github</a:t>
            </a:r>
            <a:r>
              <a:rPr lang="fr-FR" dirty="0" smtClean="0">
                <a:solidFill>
                  <a:srgbClr val="92D050"/>
                </a:solidFill>
              </a:rPr>
              <a:t>/</a:t>
            </a:r>
            <a:r>
              <a:rPr lang="fr-FR" dirty="0" err="1" smtClean="0">
                <a:solidFill>
                  <a:srgbClr val="92D050"/>
                </a:solidFill>
              </a:rPr>
              <a:t>gitlab</a:t>
            </a:r>
            <a:r>
              <a:rPr lang="fr-FR" dirty="0" smtClean="0">
                <a:solidFill>
                  <a:srgbClr val="92D050"/>
                </a:solidFill>
              </a:rPr>
              <a:t> (Rami)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92D050"/>
                </a:solidFill>
              </a:rPr>
              <a:t>Créer 30 digit.csv avec deux plants par fichier (Mathilde et Benoît)</a:t>
            </a:r>
            <a:endParaRPr lang="fr-FR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les </a:t>
            </a:r>
            <a:r>
              <a:rPr lang="fr-FR" dirty="0" err="1" smtClean="0"/>
              <a:t>params</a:t>
            </a:r>
            <a:r>
              <a:rPr lang="fr-FR" dirty="0" smtClean="0"/>
              <a:t> par </a:t>
            </a:r>
            <a:r>
              <a:rPr lang="fr-FR" dirty="0" err="1" smtClean="0"/>
              <a:t>génoptype</a:t>
            </a:r>
            <a:r>
              <a:rPr lang="fr-FR" dirty="0" smtClean="0"/>
              <a:t> si on fait varier les traits fonctionnels par génotype, sinon le même </a:t>
            </a:r>
            <a:r>
              <a:rPr lang="fr-FR" dirty="0" err="1" smtClean="0"/>
              <a:t>params.json</a:t>
            </a:r>
            <a:r>
              <a:rPr lang="fr-FR" dirty="0" smtClean="0"/>
              <a:t> pour tout le monde. (Mathilde et Benoît)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92D050"/>
                </a:solidFill>
              </a:rPr>
              <a:t>Créer </a:t>
            </a:r>
            <a:r>
              <a:rPr lang="fr-FR" smtClean="0">
                <a:solidFill>
                  <a:srgbClr val="92D050"/>
                </a:solidFill>
              </a:rPr>
              <a:t>une fonction </a:t>
            </a:r>
            <a:r>
              <a:rPr lang="fr-FR" dirty="0" smtClean="0">
                <a:solidFill>
                  <a:srgbClr val="92D050"/>
                </a:solidFill>
              </a:rPr>
              <a:t>pour extraire une seule plante une fois </a:t>
            </a:r>
            <a:r>
              <a:rPr lang="fr-FR" dirty="0" err="1" smtClean="0">
                <a:solidFill>
                  <a:srgbClr val="92D050"/>
                </a:solidFill>
              </a:rPr>
              <a:t>caribu</a:t>
            </a:r>
            <a:r>
              <a:rPr lang="fr-FR" dirty="0" smtClean="0">
                <a:solidFill>
                  <a:srgbClr val="92D050"/>
                </a:solidFill>
              </a:rPr>
              <a:t> tourné (Rami)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92D050"/>
                </a:solidFill>
              </a:rPr>
              <a:t>Dans un premier temps faire tourner tous les génotypes sur le même jeu de </a:t>
            </a:r>
            <a:r>
              <a:rPr lang="fr-FR" dirty="0" err="1" smtClean="0">
                <a:solidFill>
                  <a:srgbClr val="92D050"/>
                </a:solidFill>
              </a:rPr>
              <a:t>params</a:t>
            </a:r>
            <a:r>
              <a:rPr lang="fr-FR" dirty="0" smtClean="0">
                <a:solidFill>
                  <a:srgbClr val="92D05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92D050"/>
                </a:solidFill>
              </a:rPr>
              <a:t>- </a:t>
            </a:r>
            <a:r>
              <a:rPr lang="fr-FR" dirty="0" err="1" smtClean="0">
                <a:solidFill>
                  <a:srgbClr val="92D050"/>
                </a:solidFill>
              </a:rPr>
              <a:t>gs</a:t>
            </a:r>
            <a:r>
              <a:rPr lang="fr-FR" dirty="0" smtClean="0">
                <a:solidFill>
                  <a:srgbClr val="92D050"/>
                </a:solidFill>
              </a:rPr>
              <a:t> = f(VPD) faut de mieux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92D050"/>
                </a:solidFill>
              </a:rPr>
              <a:t>Données à fournir (météo, D0, </a:t>
            </a:r>
            <a:r>
              <a:rPr lang="fr-FR" dirty="0" err="1" smtClean="0">
                <a:solidFill>
                  <a:srgbClr val="92D050"/>
                </a:solidFill>
              </a:rPr>
              <a:t>obs</a:t>
            </a:r>
            <a:r>
              <a:rPr lang="fr-FR" dirty="0" smtClean="0">
                <a:solidFill>
                  <a:srgbClr val="92D050"/>
                </a:solidFill>
              </a:rPr>
              <a:t>, date de </a:t>
            </a:r>
            <a:r>
              <a:rPr lang="fr-FR" dirty="0" err="1" smtClean="0">
                <a:solidFill>
                  <a:srgbClr val="92D050"/>
                </a:solidFill>
              </a:rPr>
              <a:t>débourement</a:t>
            </a:r>
            <a:r>
              <a:rPr lang="fr-FR" dirty="0" smtClean="0">
                <a:solidFill>
                  <a:srgbClr val="92D050"/>
                </a:solidFill>
              </a:rPr>
              <a:t>)</a:t>
            </a:r>
          </a:p>
          <a:p>
            <a:pPr>
              <a:buFontTx/>
              <a:buChar char="-"/>
            </a:pPr>
            <a:endParaRPr lang="fr-FR" dirty="0" smtClean="0">
              <a:solidFill>
                <a:srgbClr val="92D050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92D050"/>
                </a:solidFill>
              </a:rPr>
              <a:t>Si </a:t>
            </a:r>
            <a:r>
              <a:rPr lang="fr-FR" dirty="0" err="1" smtClean="0">
                <a:solidFill>
                  <a:srgbClr val="92D050"/>
                </a:solidFill>
              </a:rPr>
              <a:t>pssoble</a:t>
            </a:r>
            <a:r>
              <a:rPr lang="fr-FR" dirty="0" smtClean="0">
                <a:solidFill>
                  <a:srgbClr val="92D050"/>
                </a:solidFill>
              </a:rPr>
              <a:t>, refaire tourner les </a:t>
            </a:r>
            <a:r>
              <a:rPr lang="fr-FR" dirty="0" err="1" smtClean="0">
                <a:solidFill>
                  <a:srgbClr val="92D050"/>
                </a:solidFill>
              </a:rPr>
              <a:t>simus</a:t>
            </a:r>
            <a:r>
              <a:rPr lang="fr-FR" dirty="0" smtClean="0">
                <a:solidFill>
                  <a:srgbClr val="92D050"/>
                </a:solidFill>
              </a:rPr>
              <a:t> par jeu de </a:t>
            </a:r>
            <a:r>
              <a:rPr lang="fr-FR" dirty="0" err="1" smtClean="0">
                <a:solidFill>
                  <a:srgbClr val="92D050"/>
                </a:solidFill>
              </a:rPr>
              <a:t>param</a:t>
            </a:r>
            <a:r>
              <a:rPr lang="fr-FR" dirty="0" smtClean="0">
                <a:solidFill>
                  <a:srgbClr val="92D050"/>
                </a:solidFill>
              </a:rPr>
              <a:t> spécifique à chaque génotype (33)</a:t>
            </a:r>
          </a:p>
        </p:txBody>
      </p:sp>
    </p:spTree>
    <p:extLst>
      <p:ext uri="{BB962C8B-B14F-4D97-AF65-F5344CB8AC3E}">
        <p14:creationId xmlns:p14="http://schemas.microsoft.com/office/powerpoint/2010/main" val="133901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Modalités testés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Longueur d’entre-nœuds : 1, 2, 3, 4, 5, 6, 7, 8, 9, 10 cm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Angle d’inclinaison: 0, 15, 30, 45, 60, 75, 90 °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Angle d’azimute : 0, 15, 30, 45, 60, 75, 90 °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Profile Surface foliaire: 0.33, 0.66, 1, 1.33, 1.66, 2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Tot</a:t>
            </a:r>
            <a:r>
              <a:rPr lang="fr-FR" dirty="0" smtClean="0"/>
              <a:t> = 10 * 7 * 7 * 6 = 2940 </a:t>
            </a:r>
            <a:r>
              <a:rPr lang="fr-FR" dirty="0" err="1" smtClean="0"/>
              <a:t>sims</a:t>
            </a:r>
            <a:r>
              <a:rPr lang="fr-FR" dirty="0" smtClean="0"/>
              <a:t> * 2 </a:t>
            </a:r>
            <a:r>
              <a:rPr lang="fr-FR" dirty="0" err="1" smtClean="0"/>
              <a:t>mins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= 5880 </a:t>
            </a:r>
            <a:r>
              <a:rPr lang="fr-FR" dirty="0" err="1" smtClean="0"/>
              <a:t>mins</a:t>
            </a:r>
            <a:r>
              <a:rPr lang="fr-FR" dirty="0" smtClean="0"/>
              <a:t> * 4 heurs solaires = 16 jours de simulations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Tot</a:t>
            </a:r>
            <a:r>
              <a:rPr lang="fr-FR" dirty="0" smtClean="0"/>
              <a:t> X variables traits stomatiques (30 génotypes)</a:t>
            </a:r>
          </a:p>
          <a:p>
            <a:pPr marL="0" indent="0">
              <a:buNone/>
            </a:pPr>
            <a:r>
              <a:rPr lang="fr-FR" dirty="0" smtClean="0"/>
              <a:t>=5880 * 30 (pas de </a:t>
            </a:r>
            <a:r>
              <a:rPr lang="fr-FR" dirty="0" err="1" smtClean="0"/>
              <a:t>simus</a:t>
            </a:r>
            <a:r>
              <a:rPr lang="fr-FR" dirty="0" smtClean="0"/>
              <a:t> avec </a:t>
            </a:r>
            <a:r>
              <a:rPr lang="fr-FR" dirty="0" err="1" smtClean="0"/>
              <a:t>Caribu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62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sensibilité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un digit modulable avec deux plants</a:t>
            </a:r>
          </a:p>
          <a:p>
            <a:pPr marL="457200" lvl="1" indent="0">
              <a:buNone/>
            </a:pPr>
            <a:r>
              <a:rPr lang="fr-FR" dirty="0" smtClean="0"/>
              <a:t>Plant 1 et plant bis (ce dernier ne sera pas utilisé) (Mathilde et Benoît)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Créer le tableau des </a:t>
            </a:r>
            <a:r>
              <a:rPr lang="fr-FR" dirty="0" err="1" smtClean="0"/>
              <a:t>params</a:t>
            </a:r>
            <a:r>
              <a:rPr lang="fr-FR" dirty="0" smtClean="0"/>
              <a:t> à faire varier (Mathilde et Benoît)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Créer la </a:t>
            </a:r>
            <a:r>
              <a:rPr lang="fr-FR" dirty="0" err="1" smtClean="0"/>
              <a:t>fonciton</a:t>
            </a:r>
            <a:r>
              <a:rPr lang="fr-FR" dirty="0" smtClean="0"/>
              <a:t> qui va peupler le digit en </a:t>
            </a:r>
            <a:r>
              <a:rPr lang="fr-FR" dirty="0" err="1" smtClean="0"/>
              <a:t>fonciton</a:t>
            </a:r>
            <a:r>
              <a:rPr lang="fr-FR" dirty="0" smtClean="0"/>
              <a:t> du </a:t>
            </a:r>
            <a:r>
              <a:rPr lang="fr-FR" dirty="0" err="1" smtClean="0"/>
              <a:t>scnéario</a:t>
            </a:r>
            <a:r>
              <a:rPr lang="fr-FR" dirty="0" smtClean="0"/>
              <a:t> d’architecture (Rami)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Ecrire le </a:t>
            </a:r>
            <a:r>
              <a:rPr lang="fr-FR" dirty="0" err="1" smtClean="0"/>
              <a:t>mtg</a:t>
            </a:r>
            <a:r>
              <a:rPr lang="fr-FR" dirty="0" smtClean="0"/>
              <a:t> (</a:t>
            </a:r>
            <a:r>
              <a:rPr lang="fr-FR" dirty="0" err="1" smtClean="0"/>
              <a:t>pckle</a:t>
            </a:r>
            <a:r>
              <a:rPr lang="fr-FR" smtClean="0"/>
              <a:t>) (Rami)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791274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337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« vrai » simus</vt:lpstr>
      <vt:lpstr>Modalités testés</vt:lpstr>
      <vt:lpstr>Analyse de sensibilité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Rami ALBASHA</dc:creator>
  <cp:lastModifiedBy>Rami ALBASHA</cp:lastModifiedBy>
  <cp:revision>19</cp:revision>
  <dcterms:created xsi:type="dcterms:W3CDTF">2022-12-20T13:23:05Z</dcterms:created>
  <dcterms:modified xsi:type="dcterms:W3CDTF">2023-04-19T10:29:33Z</dcterms:modified>
</cp:coreProperties>
</file>