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6.jpg" ContentType="image/jpeg"/>
  <Override PartName="/ppt/media/image7.jpg" ContentType="image/jpeg"/>
  <Override PartName="/ppt/media/image9.jpg" ContentType="image/jpeg"/>
  <Override PartName="/ppt/media/image11.jpg" ContentType="image/jpeg"/>
  <Override PartName="/ppt/media/image14.jpg" ContentType="image/jpeg"/>
  <Override PartName="/ppt/media/image20.jpg" ContentType="image/jpeg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58" r:id="rId6"/>
    <p:sldId id="262" r:id="rId7"/>
    <p:sldId id="264" r:id="rId8"/>
    <p:sldId id="266" r:id="rId9"/>
    <p:sldId id="270" r:id="rId10"/>
    <p:sldId id="259" r:id="rId11"/>
    <p:sldId id="263" r:id="rId12"/>
    <p:sldId id="268" r:id="rId13"/>
    <p:sldId id="260" r:id="rId14"/>
    <p:sldId id="261" r:id="rId15"/>
    <p:sldId id="26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E7B48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509120"/>
            <a:ext cx="7772400" cy="1470025"/>
          </a:xfrm>
        </p:spPr>
        <p:txBody>
          <a:bodyPr/>
          <a:lstStyle/>
          <a:p>
            <a:r>
              <a:rPr lang="fr-FR" dirty="0" smtClean="0"/>
              <a:t>Notre réveil intelligent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08720"/>
            <a:ext cx="3688804" cy="36888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20635" y="36240"/>
            <a:ext cx="44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RIOS SANCHEZ Elena, MITTAINE Mathilde Groupe 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479357" y="6438599"/>
            <a:ext cx="468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</a:t>
            </a:r>
            <a:r>
              <a:rPr lang="fr-FR" dirty="0" err="1" smtClean="0"/>
              <a:t>Arduino</a:t>
            </a:r>
            <a:r>
              <a:rPr lang="fr-FR" dirty="0" smtClean="0"/>
              <a:t> du lundi  18  mars 2019</a:t>
            </a:r>
          </a:p>
        </p:txBody>
      </p:sp>
    </p:spTree>
    <p:extLst>
      <p:ext uri="{BB962C8B-B14F-4D97-AF65-F5344CB8AC3E}">
        <p14:creationId xmlns:p14="http://schemas.microsoft.com/office/powerpoint/2010/main" val="918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fr-FR" dirty="0" smtClean="0"/>
              <a:t>Cahier des charges final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030508" cy="503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3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Planning final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" y="1556792"/>
            <a:ext cx="9233577" cy="2664296"/>
          </a:xfrm>
        </p:spPr>
      </p:pic>
      <p:sp>
        <p:nvSpPr>
          <p:cNvPr id="3" name="ZoneTexte 2"/>
          <p:cNvSpPr txBox="1"/>
          <p:nvPr/>
        </p:nvSpPr>
        <p:spPr>
          <a:xfrm>
            <a:off x="395536" y="472514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qui nous a pris le plus de temps : le programme final et plus précisément le module Bluetooth et le capteur de distance dans le programme complet : la mise en commun de tous les petits programmes ne permettait pas de tout faire fonctionner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5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300" y="107713"/>
            <a:ext cx="8229600" cy="1143000"/>
          </a:xfrm>
        </p:spPr>
        <p:txBody>
          <a:bodyPr/>
          <a:lstStyle/>
          <a:p>
            <a:r>
              <a:rPr lang="fr-FR" dirty="0" smtClean="0"/>
              <a:t>Matériel utilisé</a:t>
            </a:r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2896"/>
            <a:ext cx="2588585" cy="1944216"/>
          </a:xfr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1824073" cy="160238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2071416" cy="173999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48" y="952453"/>
            <a:ext cx="2186014" cy="144225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32" y="2708920"/>
            <a:ext cx="1749574" cy="174957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653136"/>
            <a:ext cx="2295120" cy="17139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8" y="5121379"/>
            <a:ext cx="3539200" cy="150037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043545"/>
            <a:ext cx="1467055" cy="162900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8023968" y="6367120"/>
            <a:ext cx="7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5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Vision globale du projet </a:t>
            </a:r>
            <a:endParaRPr lang="fr-FR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521" y="1556792"/>
            <a:ext cx="9339863" cy="4680520"/>
          </a:xfrm>
        </p:spPr>
      </p:pic>
    </p:spTree>
    <p:extLst>
      <p:ext uri="{BB962C8B-B14F-4D97-AF65-F5344CB8AC3E}">
        <p14:creationId xmlns:p14="http://schemas.microsoft.com/office/powerpoint/2010/main" val="12390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1143000"/>
          </a:xfrm>
        </p:spPr>
        <p:txBody>
          <a:bodyPr/>
          <a:lstStyle/>
          <a:p>
            <a:r>
              <a:rPr lang="fr-FR" dirty="0" smtClean="0"/>
              <a:t>Notre algorithme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" y="1319734"/>
            <a:ext cx="3096344" cy="5538266"/>
          </a:xfrm>
        </p:spPr>
      </p:pic>
      <p:sp>
        <p:nvSpPr>
          <p:cNvPr id="5" name="ZoneTexte 4"/>
          <p:cNvSpPr txBox="1"/>
          <p:nvPr/>
        </p:nvSpPr>
        <p:spPr>
          <a:xfrm>
            <a:off x="3707904" y="1196752"/>
            <a:ext cx="52565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Composé de plusieurs petits programmes qui au début n’avaient aucun liens entre eux mais qu’on a su modifier pour qu’ils permettent le bon fonctionnement du projet :</a:t>
            </a:r>
          </a:p>
          <a:p>
            <a:endParaRPr lang="fr-FR" dirty="0"/>
          </a:p>
          <a:p>
            <a:r>
              <a:rPr lang="fr-FR" dirty="0" smtClean="0"/>
              <a:t>	- capter la distance entre l’utilisateur et le 	réveil</a:t>
            </a:r>
          </a:p>
          <a:p>
            <a:r>
              <a:rPr lang="fr-FR" dirty="0"/>
              <a:t>	</a:t>
            </a:r>
            <a:r>
              <a:rPr lang="fr-FR" dirty="0" smtClean="0"/>
              <a:t>- connexion au </a:t>
            </a:r>
            <a:r>
              <a:rPr lang="fr-FR" dirty="0" err="1" smtClean="0"/>
              <a:t>bluetooth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 initialiser le </a:t>
            </a:r>
            <a:r>
              <a:rPr lang="fr-FR" dirty="0" err="1" smtClean="0"/>
              <a:t>bluetooth</a:t>
            </a:r>
            <a:r>
              <a:rPr lang="fr-FR" dirty="0" smtClean="0"/>
              <a:t> à distance</a:t>
            </a:r>
          </a:p>
          <a:p>
            <a:r>
              <a:rPr lang="fr-FR" dirty="0"/>
              <a:t>	</a:t>
            </a:r>
            <a:r>
              <a:rPr lang="fr-FR" dirty="0" smtClean="0"/>
              <a:t>- faire sonner le module mp3</a:t>
            </a:r>
          </a:p>
          <a:p>
            <a:r>
              <a:rPr lang="fr-FR" dirty="0"/>
              <a:t>	</a:t>
            </a:r>
            <a:r>
              <a:rPr lang="fr-FR" dirty="0" smtClean="0"/>
              <a:t>- allumer le ruban de LED</a:t>
            </a:r>
          </a:p>
          <a:p>
            <a:r>
              <a:rPr lang="fr-FR" dirty="0"/>
              <a:t>	</a:t>
            </a:r>
            <a:r>
              <a:rPr lang="fr-FR" dirty="0" smtClean="0"/>
              <a:t>- donner au ruban de LED différentes 	couleurs et différents effets </a:t>
            </a:r>
          </a:p>
          <a:p>
            <a:r>
              <a:rPr lang="fr-FR" dirty="0"/>
              <a:t>	</a:t>
            </a:r>
            <a:r>
              <a:rPr lang="fr-FR" dirty="0" smtClean="0"/>
              <a:t>- afficher l’heure </a:t>
            </a:r>
          </a:p>
          <a:p>
            <a:r>
              <a:rPr lang="fr-FR" dirty="0"/>
              <a:t>	</a:t>
            </a:r>
            <a:r>
              <a:rPr lang="fr-FR" dirty="0" smtClean="0"/>
              <a:t>- programmer l’heure de réveil sur son 	téléphone </a:t>
            </a:r>
          </a:p>
          <a:p>
            <a:r>
              <a:rPr lang="fr-FR" dirty="0"/>
              <a:t>	</a:t>
            </a:r>
            <a:r>
              <a:rPr lang="fr-FR" dirty="0" smtClean="0"/>
              <a:t>- guider le circuit par commande vocale</a:t>
            </a:r>
          </a:p>
          <a:p>
            <a:r>
              <a:rPr lang="fr-FR" dirty="0"/>
              <a:t>	</a:t>
            </a:r>
            <a:r>
              <a:rPr lang="fr-FR" dirty="0" smtClean="0"/>
              <a:t>- créer un programme dépendant d ’une 	application extérieure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7441" y="30378"/>
            <a:ext cx="8229600" cy="1143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0937"/>
            <a:ext cx="3168352" cy="566706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60994"/>
            <a:ext cx="3330842" cy="59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0591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571500" indent="-571500">
              <a:buAutoNum type="romanUcParenR"/>
            </a:pPr>
            <a:r>
              <a:rPr lang="fr-FR" u="sng" dirty="0" smtClean="0"/>
              <a:t>Introduction </a:t>
            </a:r>
            <a:endParaRPr lang="fr-FR" u="sng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	- nos motivations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nos objectifs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notre problématique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II) </a:t>
            </a:r>
            <a:r>
              <a:rPr lang="fr-FR" u="sng" dirty="0" smtClean="0"/>
              <a:t>Le projet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le cahier des charges et </a:t>
            </a:r>
            <a:r>
              <a:rPr lang="fr-FR" dirty="0" smtClean="0"/>
              <a:t>planning </a:t>
            </a:r>
            <a:r>
              <a:rPr lang="fr-FR" dirty="0" err="1" smtClean="0"/>
              <a:t>initiaL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les problèmes auxquels on a été confrontées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III</a:t>
            </a:r>
            <a:r>
              <a:rPr lang="fr-FR" u="sng" dirty="0" smtClean="0"/>
              <a:t>) Ce que nous avons vraiment fait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le cahier des charges et </a:t>
            </a:r>
            <a:r>
              <a:rPr lang="fr-FR" dirty="0" smtClean="0"/>
              <a:t>planning </a:t>
            </a:r>
            <a:r>
              <a:rPr lang="fr-FR" dirty="0" err="1" smtClean="0"/>
              <a:t>finaL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le matériel utilisé et les programmes créé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IV</a:t>
            </a:r>
            <a:r>
              <a:rPr lang="fr-FR" u="sng" dirty="0" smtClean="0"/>
              <a:t>) Conclusion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ce que ça nous a apporté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nos perspectives</a:t>
            </a:r>
          </a:p>
        </p:txBody>
      </p:sp>
    </p:spTree>
    <p:extLst>
      <p:ext uri="{BB962C8B-B14F-4D97-AF65-F5344CB8AC3E}">
        <p14:creationId xmlns:p14="http://schemas.microsoft.com/office/powerpoint/2010/main" val="2223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7110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Nos motivations et nos objectifs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741177" cy="4916912"/>
          </a:xfrm>
        </p:spPr>
      </p:pic>
      <p:sp>
        <p:nvSpPr>
          <p:cNvPr id="5" name="ZoneTexte 4"/>
          <p:cNvSpPr txBox="1"/>
          <p:nvPr/>
        </p:nvSpPr>
        <p:spPr>
          <a:xfrm>
            <a:off x="2991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Problématique : comment un réveil peut garantir à son utilisateur qu’il  pourra le lever de son lit avec certitude ?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0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908720" y="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600" b="1" dirty="0" smtClean="0"/>
              <a:t>II) Le projet </a:t>
            </a:r>
            <a:endParaRPr lang="fr-FR" sz="66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80728"/>
            <a:ext cx="3834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fr-FR" dirty="0" smtClean="0"/>
              <a:t>Cahier des charges initial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131652" cy="5328592"/>
          </a:xfrm>
        </p:spPr>
      </p:pic>
      <p:sp>
        <p:nvSpPr>
          <p:cNvPr id="5" name="Rectangle 4"/>
          <p:cNvSpPr/>
          <p:nvPr/>
        </p:nvSpPr>
        <p:spPr>
          <a:xfrm>
            <a:off x="755576" y="3068960"/>
            <a:ext cx="4320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7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fr-FR" dirty="0" smtClean="0"/>
              <a:t>Planning initial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3" y="1412776"/>
            <a:ext cx="9158354" cy="2016224"/>
          </a:xfrm>
        </p:spPr>
      </p:pic>
      <p:sp>
        <p:nvSpPr>
          <p:cNvPr id="8" name="ZoneTexte 7"/>
          <p:cNvSpPr txBox="1"/>
          <p:nvPr/>
        </p:nvSpPr>
        <p:spPr>
          <a:xfrm>
            <a:off x="827584" y="386104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que nous n’avions pas pris en compte dans notre planning:</a:t>
            </a:r>
          </a:p>
          <a:p>
            <a:r>
              <a:rPr lang="fr-FR" dirty="0"/>
              <a:t>	</a:t>
            </a:r>
            <a:r>
              <a:rPr lang="fr-FR" dirty="0" smtClean="0"/>
              <a:t>- la conception et construction de la boite qui doit contenir le réveil</a:t>
            </a:r>
          </a:p>
          <a:p>
            <a:r>
              <a:rPr lang="fr-FR" dirty="0"/>
              <a:t>	</a:t>
            </a:r>
            <a:r>
              <a:rPr lang="fr-FR" dirty="0" smtClean="0"/>
              <a:t>- l’alimentation du réveil ( le projet ne doit pas être connecté à l’ordinateur pour qu’il marche) 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7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problèmes auxquels on a été confronté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1099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1) le projecteur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6" y="1988840"/>
            <a:ext cx="2595402" cy="46717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71321"/>
            <a:ext cx="2664296" cy="47365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67701" y="3012607"/>
            <a:ext cx="4643804" cy="25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problèmes auxquels on a été confronté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0937" y="135130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2) les différentes applications de </a:t>
            </a:r>
            <a:r>
              <a:rPr lang="fr-FR" dirty="0" err="1" smtClean="0"/>
              <a:t>bluetooth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" y="2060848"/>
            <a:ext cx="4480497" cy="25202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24608" y="464412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Bluetooth </a:t>
            </a:r>
            <a:r>
              <a:rPr lang="fr-FR" dirty="0" err="1" smtClean="0"/>
              <a:t>electronics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64" y="3068960"/>
            <a:ext cx="4635436" cy="26141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728289" y="58772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MIT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inventor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7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64704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 b="1" dirty="0" smtClean="0">
                <a:cs typeface="Arial" panose="020B0604020202020204" pitchFamily="34" charset="0"/>
              </a:rPr>
              <a:t> III) Ce que l’on a réellement fait </a:t>
            </a:r>
            <a:endParaRPr lang="fr-FR" sz="4800" b="1" dirty="0"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197</Words>
  <Application>Microsoft Office PowerPoint</Application>
  <PresentationFormat>Affichage à l'écran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Notre réveil intelligent </vt:lpstr>
      <vt:lpstr>Sommaire</vt:lpstr>
      <vt:lpstr>Nos motivations et nos objectifs</vt:lpstr>
      <vt:lpstr>Présentation PowerPoint</vt:lpstr>
      <vt:lpstr>Cahier des charges initial</vt:lpstr>
      <vt:lpstr>Planning initial</vt:lpstr>
      <vt:lpstr>Les différents problèmes auxquels on a été confronté</vt:lpstr>
      <vt:lpstr>Les différents problèmes auxquels on a été confronté</vt:lpstr>
      <vt:lpstr>Présentation PowerPoint</vt:lpstr>
      <vt:lpstr>Cahier des charges final</vt:lpstr>
      <vt:lpstr>Planning final</vt:lpstr>
      <vt:lpstr>Matériel utilisé</vt:lpstr>
      <vt:lpstr>Vision globale du projet </vt:lpstr>
      <vt:lpstr>Notre algorithme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ARDUINO</dc:title>
  <dc:creator>MITTAINE Mathilde</dc:creator>
  <cp:lastModifiedBy>MITTAINE Mathilde</cp:lastModifiedBy>
  <cp:revision>50</cp:revision>
  <dcterms:created xsi:type="dcterms:W3CDTF">2019-03-08T10:33:44Z</dcterms:created>
  <dcterms:modified xsi:type="dcterms:W3CDTF">2019-03-11T11:23:04Z</dcterms:modified>
</cp:coreProperties>
</file>