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60" r:id="rId2"/>
    <p:sldMasterId id="2147483775" r:id="rId3"/>
    <p:sldMasterId id="2147483787" r:id="rId4"/>
    <p:sldMasterId id="2147483799" r:id="rId5"/>
    <p:sldMasterId id="2147483811" r:id="rId6"/>
    <p:sldMasterId id="2147483852" r:id="rId7"/>
    <p:sldMasterId id="2147483855" r:id="rId8"/>
  </p:sldMasterIdLst>
  <p:notesMasterIdLst>
    <p:notesMasterId r:id="rId27"/>
  </p:notesMasterIdLst>
  <p:sldIdLst>
    <p:sldId id="256" r:id="rId9"/>
    <p:sldId id="267" r:id="rId10"/>
    <p:sldId id="258" r:id="rId11"/>
    <p:sldId id="273" r:id="rId12"/>
    <p:sldId id="264" r:id="rId13"/>
    <p:sldId id="259" r:id="rId14"/>
    <p:sldId id="277" r:id="rId15"/>
    <p:sldId id="272" r:id="rId16"/>
    <p:sldId id="274" r:id="rId17"/>
    <p:sldId id="261" r:id="rId18"/>
    <p:sldId id="278" r:id="rId19"/>
    <p:sldId id="265" r:id="rId20"/>
    <p:sldId id="268" r:id="rId21"/>
    <p:sldId id="279" r:id="rId22"/>
    <p:sldId id="280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78506" autoAdjust="0"/>
  </p:normalViewPr>
  <p:slideViewPr>
    <p:cSldViewPr snapToGrid="0">
      <p:cViewPr varScale="1">
        <p:scale>
          <a:sx n="65" d="100"/>
          <a:sy n="65" d="100"/>
        </p:scale>
        <p:origin x="4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9FEEE7-EE72-45DF-A09F-35F93E46097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D778AA28-07E8-42D4-A04C-DFBA584F6639}">
      <dgm:prSet/>
      <dgm:spPr/>
      <dgm:t>
        <a:bodyPr/>
        <a:lstStyle/>
        <a:p>
          <a:r>
            <a:rPr lang="fr-FR"/>
            <a:t>Site de gestion de stock</a:t>
          </a:r>
          <a:endParaRPr lang="en-US"/>
        </a:p>
      </dgm:t>
    </dgm:pt>
    <dgm:pt modelId="{A4831ED4-A39C-4E45-BF8A-C88DBDD8E5BF}" type="parTrans" cxnId="{8D564719-B5CD-4C5C-9BBE-511B03CABBE0}">
      <dgm:prSet/>
      <dgm:spPr/>
      <dgm:t>
        <a:bodyPr/>
        <a:lstStyle/>
        <a:p>
          <a:endParaRPr lang="en-US"/>
        </a:p>
      </dgm:t>
    </dgm:pt>
    <dgm:pt modelId="{7419D885-3048-4A36-862C-1EC47CB4ECE1}" type="sibTrans" cxnId="{8D564719-B5CD-4C5C-9BBE-511B03CABBE0}">
      <dgm:prSet/>
      <dgm:spPr/>
      <dgm:t>
        <a:bodyPr/>
        <a:lstStyle/>
        <a:p>
          <a:endParaRPr lang="en-US"/>
        </a:p>
      </dgm:t>
    </dgm:pt>
    <dgm:pt modelId="{700135DE-6FC5-45D4-ADF5-DB8D256627DD}">
      <dgm:prSet/>
      <dgm:spPr/>
      <dgm:t>
        <a:bodyPr/>
        <a:lstStyle/>
        <a:p>
          <a:r>
            <a:rPr lang="fr-FR"/>
            <a:t>CRUD clients, fournisseurs,familles</a:t>
          </a:r>
          <a:endParaRPr lang="en-US"/>
        </a:p>
      </dgm:t>
    </dgm:pt>
    <dgm:pt modelId="{BE248F58-3391-4FB8-A97C-FB68485C1878}" type="parTrans" cxnId="{7FB88B22-DA38-424C-9FB3-5A7EB8292CF1}">
      <dgm:prSet/>
      <dgm:spPr/>
      <dgm:t>
        <a:bodyPr/>
        <a:lstStyle/>
        <a:p>
          <a:endParaRPr lang="en-US"/>
        </a:p>
      </dgm:t>
    </dgm:pt>
    <dgm:pt modelId="{089347AD-CBDC-4CBF-9418-0ED9A6A3574A}" type="sibTrans" cxnId="{7FB88B22-DA38-424C-9FB3-5A7EB8292CF1}">
      <dgm:prSet/>
      <dgm:spPr/>
      <dgm:t>
        <a:bodyPr/>
        <a:lstStyle/>
        <a:p>
          <a:endParaRPr lang="en-US"/>
        </a:p>
      </dgm:t>
    </dgm:pt>
    <dgm:pt modelId="{9E768380-2395-4F6E-8D9B-ED0ED8482D55}">
      <dgm:prSet/>
      <dgm:spPr/>
      <dgm:t>
        <a:bodyPr/>
        <a:lstStyle/>
        <a:p>
          <a:r>
            <a:rPr lang="fr-FR"/>
            <a:t>Possibilité de passer des commandes</a:t>
          </a:r>
          <a:endParaRPr lang="en-US"/>
        </a:p>
      </dgm:t>
    </dgm:pt>
    <dgm:pt modelId="{37897C33-85AB-4A83-B9E1-FD52D548B6B2}" type="parTrans" cxnId="{17846DCE-48E4-4DEB-B3A6-952CF0688EDD}">
      <dgm:prSet/>
      <dgm:spPr/>
      <dgm:t>
        <a:bodyPr/>
        <a:lstStyle/>
        <a:p>
          <a:endParaRPr lang="en-US"/>
        </a:p>
      </dgm:t>
    </dgm:pt>
    <dgm:pt modelId="{612919ED-3165-4DEA-94A1-D16C64276D7F}" type="sibTrans" cxnId="{17846DCE-48E4-4DEB-B3A6-952CF0688EDD}">
      <dgm:prSet/>
      <dgm:spPr/>
      <dgm:t>
        <a:bodyPr/>
        <a:lstStyle/>
        <a:p>
          <a:endParaRPr lang="en-US"/>
        </a:p>
      </dgm:t>
    </dgm:pt>
    <dgm:pt modelId="{7ED8B61F-AA1E-4B70-B248-60E086597CC2}">
      <dgm:prSet/>
      <dgm:spPr/>
      <dgm:t>
        <a:bodyPr/>
        <a:lstStyle/>
        <a:p>
          <a:r>
            <a:rPr lang="fr-FR"/>
            <a:t>Même si stock insuffisant</a:t>
          </a:r>
          <a:endParaRPr lang="en-US"/>
        </a:p>
      </dgm:t>
    </dgm:pt>
    <dgm:pt modelId="{DE22CA2E-94C5-4514-B3FE-61F945FD8836}" type="parTrans" cxnId="{28A64BE1-6A77-4C13-BB56-C19155138512}">
      <dgm:prSet/>
      <dgm:spPr/>
      <dgm:t>
        <a:bodyPr/>
        <a:lstStyle/>
        <a:p>
          <a:endParaRPr lang="en-US"/>
        </a:p>
      </dgm:t>
    </dgm:pt>
    <dgm:pt modelId="{0AC50A96-C48A-494B-A3AF-674EEB9E7C50}" type="sibTrans" cxnId="{28A64BE1-6A77-4C13-BB56-C19155138512}">
      <dgm:prSet/>
      <dgm:spPr/>
      <dgm:t>
        <a:bodyPr/>
        <a:lstStyle/>
        <a:p>
          <a:endParaRPr lang="en-US"/>
        </a:p>
      </dgm:t>
    </dgm:pt>
    <dgm:pt modelId="{999328D6-104D-48DF-9A36-EE3D6CC7ECCE}">
      <dgm:prSet/>
      <dgm:spPr/>
      <dgm:t>
        <a:bodyPr/>
        <a:lstStyle/>
        <a:p>
          <a:r>
            <a:rPr lang="fr-FR"/>
            <a:t>Envoi automatique d’un bon de commande</a:t>
          </a:r>
          <a:endParaRPr lang="en-US"/>
        </a:p>
      </dgm:t>
    </dgm:pt>
    <dgm:pt modelId="{130E78BA-B1F2-4317-8619-F91569C78B4D}" type="parTrans" cxnId="{AD96C988-E5E9-43C8-98A1-24DEA4A0B9EB}">
      <dgm:prSet/>
      <dgm:spPr/>
      <dgm:t>
        <a:bodyPr/>
        <a:lstStyle/>
        <a:p>
          <a:endParaRPr lang="en-US"/>
        </a:p>
      </dgm:t>
    </dgm:pt>
    <dgm:pt modelId="{5DF11E59-971D-47AF-A7B8-3CE0870788D6}" type="sibTrans" cxnId="{AD96C988-E5E9-43C8-98A1-24DEA4A0B9EB}">
      <dgm:prSet/>
      <dgm:spPr/>
      <dgm:t>
        <a:bodyPr/>
        <a:lstStyle/>
        <a:p>
          <a:endParaRPr lang="en-US"/>
        </a:p>
      </dgm:t>
    </dgm:pt>
    <dgm:pt modelId="{D95FA8FA-F666-4B33-8698-D6EE1E2F7DD9}" type="pres">
      <dgm:prSet presAssocID="{0D9FEEE7-EE72-45DF-A09F-35F93E4609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BA2F54-8D33-4D49-8F3F-F5278B1080F3}" type="pres">
      <dgm:prSet presAssocID="{D778AA28-07E8-42D4-A04C-DFBA584F6639}" presName="hierRoot1" presStyleCnt="0">
        <dgm:presLayoutVars>
          <dgm:hierBranch val="init"/>
        </dgm:presLayoutVars>
      </dgm:prSet>
      <dgm:spPr/>
    </dgm:pt>
    <dgm:pt modelId="{5EB05069-560C-4FDF-963C-11A2672CC9E1}" type="pres">
      <dgm:prSet presAssocID="{D778AA28-07E8-42D4-A04C-DFBA584F6639}" presName="rootComposite1" presStyleCnt="0"/>
      <dgm:spPr/>
    </dgm:pt>
    <dgm:pt modelId="{CE63C428-BEEB-4E48-A815-697B4A26690F}" type="pres">
      <dgm:prSet presAssocID="{D778AA28-07E8-42D4-A04C-DFBA584F6639}" presName="rootText1" presStyleLbl="node0" presStyleIdx="0" presStyleCnt="3">
        <dgm:presLayoutVars>
          <dgm:chPref val="3"/>
        </dgm:presLayoutVars>
      </dgm:prSet>
      <dgm:spPr/>
    </dgm:pt>
    <dgm:pt modelId="{0C78B859-8527-4B79-BA29-646550B79E04}" type="pres">
      <dgm:prSet presAssocID="{D778AA28-07E8-42D4-A04C-DFBA584F6639}" presName="rootConnector1" presStyleLbl="node1" presStyleIdx="0" presStyleCnt="0"/>
      <dgm:spPr/>
    </dgm:pt>
    <dgm:pt modelId="{FCE65F3E-E903-47E9-90A9-70D810817DFB}" type="pres">
      <dgm:prSet presAssocID="{D778AA28-07E8-42D4-A04C-DFBA584F6639}" presName="hierChild2" presStyleCnt="0"/>
      <dgm:spPr/>
    </dgm:pt>
    <dgm:pt modelId="{5811C96E-DAA9-4CAA-A0AA-8474056692B2}" type="pres">
      <dgm:prSet presAssocID="{D778AA28-07E8-42D4-A04C-DFBA584F6639}" presName="hierChild3" presStyleCnt="0"/>
      <dgm:spPr/>
    </dgm:pt>
    <dgm:pt modelId="{F8CA4407-AEE8-479D-8DBD-E728C5B411D2}" type="pres">
      <dgm:prSet presAssocID="{700135DE-6FC5-45D4-ADF5-DB8D256627DD}" presName="hierRoot1" presStyleCnt="0">
        <dgm:presLayoutVars>
          <dgm:hierBranch val="init"/>
        </dgm:presLayoutVars>
      </dgm:prSet>
      <dgm:spPr/>
    </dgm:pt>
    <dgm:pt modelId="{0401238C-4A7D-4AED-B1E4-87C0862E9B39}" type="pres">
      <dgm:prSet presAssocID="{700135DE-6FC5-45D4-ADF5-DB8D256627DD}" presName="rootComposite1" presStyleCnt="0"/>
      <dgm:spPr/>
    </dgm:pt>
    <dgm:pt modelId="{015E4F60-D5F5-44DF-97EA-5C3B7FA964FB}" type="pres">
      <dgm:prSet presAssocID="{700135DE-6FC5-45D4-ADF5-DB8D256627DD}" presName="rootText1" presStyleLbl="node0" presStyleIdx="1" presStyleCnt="3">
        <dgm:presLayoutVars>
          <dgm:chPref val="3"/>
        </dgm:presLayoutVars>
      </dgm:prSet>
      <dgm:spPr/>
    </dgm:pt>
    <dgm:pt modelId="{14ECB2F8-B5FE-4AB4-A3F8-8DA88809F569}" type="pres">
      <dgm:prSet presAssocID="{700135DE-6FC5-45D4-ADF5-DB8D256627DD}" presName="rootConnector1" presStyleLbl="node1" presStyleIdx="0" presStyleCnt="0"/>
      <dgm:spPr/>
    </dgm:pt>
    <dgm:pt modelId="{8948A28B-A4C1-41C1-8AEA-A73D37D2B3BB}" type="pres">
      <dgm:prSet presAssocID="{700135DE-6FC5-45D4-ADF5-DB8D256627DD}" presName="hierChild2" presStyleCnt="0"/>
      <dgm:spPr/>
    </dgm:pt>
    <dgm:pt modelId="{84080E83-91FA-4303-A52B-E5DEB019F06B}" type="pres">
      <dgm:prSet presAssocID="{700135DE-6FC5-45D4-ADF5-DB8D256627DD}" presName="hierChild3" presStyleCnt="0"/>
      <dgm:spPr/>
    </dgm:pt>
    <dgm:pt modelId="{51281D5F-F865-4A9D-BF37-800033EAAD0A}" type="pres">
      <dgm:prSet presAssocID="{9E768380-2395-4F6E-8D9B-ED0ED8482D55}" presName="hierRoot1" presStyleCnt="0">
        <dgm:presLayoutVars>
          <dgm:hierBranch val="init"/>
        </dgm:presLayoutVars>
      </dgm:prSet>
      <dgm:spPr/>
    </dgm:pt>
    <dgm:pt modelId="{BEAE5F3E-36A2-4FEF-B847-F91E380EBE01}" type="pres">
      <dgm:prSet presAssocID="{9E768380-2395-4F6E-8D9B-ED0ED8482D55}" presName="rootComposite1" presStyleCnt="0"/>
      <dgm:spPr/>
    </dgm:pt>
    <dgm:pt modelId="{90168957-E36B-4342-8065-C9B66D4A22C9}" type="pres">
      <dgm:prSet presAssocID="{9E768380-2395-4F6E-8D9B-ED0ED8482D55}" presName="rootText1" presStyleLbl="node0" presStyleIdx="2" presStyleCnt="3">
        <dgm:presLayoutVars>
          <dgm:chPref val="3"/>
        </dgm:presLayoutVars>
      </dgm:prSet>
      <dgm:spPr/>
    </dgm:pt>
    <dgm:pt modelId="{F806E342-A2CF-42F1-9EC5-F157D99A852A}" type="pres">
      <dgm:prSet presAssocID="{9E768380-2395-4F6E-8D9B-ED0ED8482D55}" presName="rootConnector1" presStyleLbl="node1" presStyleIdx="0" presStyleCnt="0"/>
      <dgm:spPr/>
    </dgm:pt>
    <dgm:pt modelId="{EB07AB9B-C0D8-4ED2-8B83-A5012C1C34EA}" type="pres">
      <dgm:prSet presAssocID="{9E768380-2395-4F6E-8D9B-ED0ED8482D55}" presName="hierChild2" presStyleCnt="0"/>
      <dgm:spPr/>
    </dgm:pt>
    <dgm:pt modelId="{48DE24E6-D3BF-4BDB-8357-E5D803836D2D}" type="pres">
      <dgm:prSet presAssocID="{DE22CA2E-94C5-4514-B3FE-61F945FD8836}" presName="Name64" presStyleLbl="parChTrans1D2" presStyleIdx="0" presStyleCnt="2"/>
      <dgm:spPr/>
    </dgm:pt>
    <dgm:pt modelId="{EAC1615E-D1A3-4DC0-B0DA-0CFECCA31799}" type="pres">
      <dgm:prSet presAssocID="{7ED8B61F-AA1E-4B70-B248-60E086597CC2}" presName="hierRoot2" presStyleCnt="0">
        <dgm:presLayoutVars>
          <dgm:hierBranch val="init"/>
        </dgm:presLayoutVars>
      </dgm:prSet>
      <dgm:spPr/>
    </dgm:pt>
    <dgm:pt modelId="{90B49D79-F0E4-4B72-A894-12332A0AA58D}" type="pres">
      <dgm:prSet presAssocID="{7ED8B61F-AA1E-4B70-B248-60E086597CC2}" presName="rootComposite" presStyleCnt="0"/>
      <dgm:spPr/>
    </dgm:pt>
    <dgm:pt modelId="{D54B9271-F130-42F9-8EAE-193402D2658F}" type="pres">
      <dgm:prSet presAssocID="{7ED8B61F-AA1E-4B70-B248-60E086597CC2}" presName="rootText" presStyleLbl="node2" presStyleIdx="0" presStyleCnt="2">
        <dgm:presLayoutVars>
          <dgm:chPref val="3"/>
        </dgm:presLayoutVars>
      </dgm:prSet>
      <dgm:spPr/>
    </dgm:pt>
    <dgm:pt modelId="{B44E91A9-A3CC-4B5E-99C1-28D595539E36}" type="pres">
      <dgm:prSet presAssocID="{7ED8B61F-AA1E-4B70-B248-60E086597CC2}" presName="rootConnector" presStyleLbl="node2" presStyleIdx="0" presStyleCnt="2"/>
      <dgm:spPr/>
    </dgm:pt>
    <dgm:pt modelId="{007DEDC6-13CE-4DFB-B297-E6351E09CCB5}" type="pres">
      <dgm:prSet presAssocID="{7ED8B61F-AA1E-4B70-B248-60E086597CC2}" presName="hierChild4" presStyleCnt="0"/>
      <dgm:spPr/>
    </dgm:pt>
    <dgm:pt modelId="{DBEF0E3F-A9B1-4FCA-ACA6-E90D9C6F272A}" type="pres">
      <dgm:prSet presAssocID="{7ED8B61F-AA1E-4B70-B248-60E086597CC2}" presName="hierChild5" presStyleCnt="0"/>
      <dgm:spPr/>
    </dgm:pt>
    <dgm:pt modelId="{0FA9AEAD-1AC2-4141-A1B5-F4E1F969C769}" type="pres">
      <dgm:prSet presAssocID="{130E78BA-B1F2-4317-8619-F91569C78B4D}" presName="Name64" presStyleLbl="parChTrans1D2" presStyleIdx="1" presStyleCnt="2"/>
      <dgm:spPr/>
    </dgm:pt>
    <dgm:pt modelId="{90AA9831-0F9E-4E07-AF55-01249B2AF362}" type="pres">
      <dgm:prSet presAssocID="{999328D6-104D-48DF-9A36-EE3D6CC7ECCE}" presName="hierRoot2" presStyleCnt="0">
        <dgm:presLayoutVars>
          <dgm:hierBranch val="init"/>
        </dgm:presLayoutVars>
      </dgm:prSet>
      <dgm:spPr/>
    </dgm:pt>
    <dgm:pt modelId="{70064C8E-184C-41B2-BFC0-528A4D256405}" type="pres">
      <dgm:prSet presAssocID="{999328D6-104D-48DF-9A36-EE3D6CC7ECCE}" presName="rootComposite" presStyleCnt="0"/>
      <dgm:spPr/>
    </dgm:pt>
    <dgm:pt modelId="{1528DD4B-86E0-4BBE-A0FB-D788E8107D50}" type="pres">
      <dgm:prSet presAssocID="{999328D6-104D-48DF-9A36-EE3D6CC7ECCE}" presName="rootText" presStyleLbl="node2" presStyleIdx="1" presStyleCnt="2">
        <dgm:presLayoutVars>
          <dgm:chPref val="3"/>
        </dgm:presLayoutVars>
      </dgm:prSet>
      <dgm:spPr/>
    </dgm:pt>
    <dgm:pt modelId="{10754EA0-2C95-47EC-8B6F-BB3CF75E28B5}" type="pres">
      <dgm:prSet presAssocID="{999328D6-104D-48DF-9A36-EE3D6CC7ECCE}" presName="rootConnector" presStyleLbl="node2" presStyleIdx="1" presStyleCnt="2"/>
      <dgm:spPr/>
    </dgm:pt>
    <dgm:pt modelId="{984C6CCA-5906-473C-8EF8-2165438B8613}" type="pres">
      <dgm:prSet presAssocID="{999328D6-104D-48DF-9A36-EE3D6CC7ECCE}" presName="hierChild4" presStyleCnt="0"/>
      <dgm:spPr/>
    </dgm:pt>
    <dgm:pt modelId="{1EB26609-AB86-4176-82BD-8154B00CCE47}" type="pres">
      <dgm:prSet presAssocID="{999328D6-104D-48DF-9A36-EE3D6CC7ECCE}" presName="hierChild5" presStyleCnt="0"/>
      <dgm:spPr/>
    </dgm:pt>
    <dgm:pt modelId="{E88E2FCD-3299-4F98-A85F-4FA9AE8E6AB5}" type="pres">
      <dgm:prSet presAssocID="{9E768380-2395-4F6E-8D9B-ED0ED8482D55}" presName="hierChild3" presStyleCnt="0"/>
      <dgm:spPr/>
    </dgm:pt>
  </dgm:ptLst>
  <dgm:cxnLst>
    <dgm:cxn modelId="{AB5C3510-1746-4CFB-98AF-A821E37CDA8D}" type="presOf" srcId="{700135DE-6FC5-45D4-ADF5-DB8D256627DD}" destId="{015E4F60-D5F5-44DF-97EA-5C3B7FA964FB}" srcOrd="0" destOrd="0" presId="urn:microsoft.com/office/officeart/2009/3/layout/HorizontalOrganizationChart"/>
    <dgm:cxn modelId="{10050017-99A9-4F27-8924-83F8EDD74FAB}" type="presOf" srcId="{130E78BA-B1F2-4317-8619-F91569C78B4D}" destId="{0FA9AEAD-1AC2-4141-A1B5-F4E1F969C769}" srcOrd="0" destOrd="0" presId="urn:microsoft.com/office/officeart/2009/3/layout/HorizontalOrganizationChart"/>
    <dgm:cxn modelId="{8D564719-B5CD-4C5C-9BBE-511B03CABBE0}" srcId="{0D9FEEE7-EE72-45DF-A09F-35F93E460970}" destId="{D778AA28-07E8-42D4-A04C-DFBA584F6639}" srcOrd="0" destOrd="0" parTransId="{A4831ED4-A39C-4E45-BF8A-C88DBDD8E5BF}" sibTransId="{7419D885-3048-4A36-862C-1EC47CB4ECE1}"/>
    <dgm:cxn modelId="{7FB88B22-DA38-424C-9FB3-5A7EB8292CF1}" srcId="{0D9FEEE7-EE72-45DF-A09F-35F93E460970}" destId="{700135DE-6FC5-45D4-ADF5-DB8D256627DD}" srcOrd="1" destOrd="0" parTransId="{BE248F58-3391-4FB8-A97C-FB68485C1878}" sibTransId="{089347AD-CBDC-4CBF-9418-0ED9A6A3574A}"/>
    <dgm:cxn modelId="{FF50AD3B-386A-40AB-9014-4FF002418B2D}" type="presOf" srcId="{0D9FEEE7-EE72-45DF-A09F-35F93E460970}" destId="{D95FA8FA-F666-4B33-8698-D6EE1E2F7DD9}" srcOrd="0" destOrd="0" presId="urn:microsoft.com/office/officeart/2009/3/layout/HorizontalOrganizationChart"/>
    <dgm:cxn modelId="{AB0B3757-2FCD-421A-98A4-AB515D7C3329}" type="presOf" srcId="{999328D6-104D-48DF-9A36-EE3D6CC7ECCE}" destId="{1528DD4B-86E0-4BBE-A0FB-D788E8107D50}" srcOrd="0" destOrd="0" presId="urn:microsoft.com/office/officeart/2009/3/layout/HorizontalOrganizationChart"/>
    <dgm:cxn modelId="{28AD9187-6F1D-45F4-A3CF-634511E169D9}" type="presOf" srcId="{999328D6-104D-48DF-9A36-EE3D6CC7ECCE}" destId="{10754EA0-2C95-47EC-8B6F-BB3CF75E28B5}" srcOrd="1" destOrd="0" presId="urn:microsoft.com/office/officeart/2009/3/layout/HorizontalOrganizationChart"/>
    <dgm:cxn modelId="{AD96C988-E5E9-43C8-98A1-24DEA4A0B9EB}" srcId="{9E768380-2395-4F6E-8D9B-ED0ED8482D55}" destId="{999328D6-104D-48DF-9A36-EE3D6CC7ECCE}" srcOrd="1" destOrd="0" parTransId="{130E78BA-B1F2-4317-8619-F91569C78B4D}" sibTransId="{5DF11E59-971D-47AF-A7B8-3CE0870788D6}"/>
    <dgm:cxn modelId="{AABF1195-082C-4348-97F2-2A30A4A7DEE2}" type="presOf" srcId="{700135DE-6FC5-45D4-ADF5-DB8D256627DD}" destId="{14ECB2F8-B5FE-4AB4-A3F8-8DA88809F569}" srcOrd="1" destOrd="0" presId="urn:microsoft.com/office/officeart/2009/3/layout/HorizontalOrganizationChart"/>
    <dgm:cxn modelId="{A932F8A8-4E72-49CE-9C61-8C59A39D6DAE}" type="presOf" srcId="{DE22CA2E-94C5-4514-B3FE-61F945FD8836}" destId="{48DE24E6-D3BF-4BDB-8357-E5D803836D2D}" srcOrd="0" destOrd="0" presId="urn:microsoft.com/office/officeart/2009/3/layout/HorizontalOrganizationChart"/>
    <dgm:cxn modelId="{5AA019BE-7E6B-4694-8017-D7A53C67FBED}" type="presOf" srcId="{7ED8B61F-AA1E-4B70-B248-60E086597CC2}" destId="{B44E91A9-A3CC-4B5E-99C1-28D595539E36}" srcOrd="1" destOrd="0" presId="urn:microsoft.com/office/officeart/2009/3/layout/HorizontalOrganizationChart"/>
    <dgm:cxn modelId="{F7571FC3-47EB-4548-BD9F-7AF1F4CB02D5}" type="presOf" srcId="{9E768380-2395-4F6E-8D9B-ED0ED8482D55}" destId="{90168957-E36B-4342-8065-C9B66D4A22C9}" srcOrd="0" destOrd="0" presId="urn:microsoft.com/office/officeart/2009/3/layout/HorizontalOrganizationChart"/>
    <dgm:cxn modelId="{17846DCE-48E4-4DEB-B3A6-952CF0688EDD}" srcId="{0D9FEEE7-EE72-45DF-A09F-35F93E460970}" destId="{9E768380-2395-4F6E-8D9B-ED0ED8482D55}" srcOrd="2" destOrd="0" parTransId="{37897C33-85AB-4A83-B9E1-FD52D548B6B2}" sibTransId="{612919ED-3165-4DEA-94A1-D16C64276D7F}"/>
    <dgm:cxn modelId="{4E03C2CF-34AE-418C-AB5E-E0E3955AF22B}" type="presOf" srcId="{D778AA28-07E8-42D4-A04C-DFBA584F6639}" destId="{CE63C428-BEEB-4E48-A815-697B4A26690F}" srcOrd="0" destOrd="0" presId="urn:microsoft.com/office/officeart/2009/3/layout/HorizontalOrganizationChart"/>
    <dgm:cxn modelId="{FE1EF9D9-1BC6-4D60-BDDF-BCF6F2A67CA5}" type="presOf" srcId="{7ED8B61F-AA1E-4B70-B248-60E086597CC2}" destId="{D54B9271-F130-42F9-8EAE-193402D2658F}" srcOrd="0" destOrd="0" presId="urn:microsoft.com/office/officeart/2009/3/layout/HorizontalOrganizationChart"/>
    <dgm:cxn modelId="{28A64BE1-6A77-4C13-BB56-C19155138512}" srcId="{9E768380-2395-4F6E-8D9B-ED0ED8482D55}" destId="{7ED8B61F-AA1E-4B70-B248-60E086597CC2}" srcOrd="0" destOrd="0" parTransId="{DE22CA2E-94C5-4514-B3FE-61F945FD8836}" sibTransId="{0AC50A96-C48A-494B-A3AF-674EEB9E7C50}"/>
    <dgm:cxn modelId="{DC8323EC-EA6D-4643-9DF1-1119E8929390}" type="presOf" srcId="{9E768380-2395-4F6E-8D9B-ED0ED8482D55}" destId="{F806E342-A2CF-42F1-9EC5-F157D99A852A}" srcOrd="1" destOrd="0" presId="urn:microsoft.com/office/officeart/2009/3/layout/HorizontalOrganizationChart"/>
    <dgm:cxn modelId="{76F2CAEF-4A2B-4A3D-972E-E1B2FB74CCE2}" type="presOf" srcId="{D778AA28-07E8-42D4-A04C-DFBA584F6639}" destId="{0C78B859-8527-4B79-BA29-646550B79E04}" srcOrd="1" destOrd="0" presId="urn:microsoft.com/office/officeart/2009/3/layout/HorizontalOrganizationChart"/>
    <dgm:cxn modelId="{9F5D9049-C3B2-48CD-A0E1-F42AEB60D735}" type="presParOf" srcId="{D95FA8FA-F666-4B33-8698-D6EE1E2F7DD9}" destId="{62BA2F54-8D33-4D49-8F3F-F5278B1080F3}" srcOrd="0" destOrd="0" presId="urn:microsoft.com/office/officeart/2009/3/layout/HorizontalOrganizationChart"/>
    <dgm:cxn modelId="{C9E3FFF0-6333-4F3D-9969-E73B106B8A2D}" type="presParOf" srcId="{62BA2F54-8D33-4D49-8F3F-F5278B1080F3}" destId="{5EB05069-560C-4FDF-963C-11A2672CC9E1}" srcOrd="0" destOrd="0" presId="urn:microsoft.com/office/officeart/2009/3/layout/HorizontalOrganizationChart"/>
    <dgm:cxn modelId="{C81DA32C-A13C-4F01-A2EA-48A72F8B45C3}" type="presParOf" srcId="{5EB05069-560C-4FDF-963C-11A2672CC9E1}" destId="{CE63C428-BEEB-4E48-A815-697B4A26690F}" srcOrd="0" destOrd="0" presId="urn:microsoft.com/office/officeart/2009/3/layout/HorizontalOrganizationChart"/>
    <dgm:cxn modelId="{C6CCEC22-A95B-4045-9469-8AE41CD62EB7}" type="presParOf" srcId="{5EB05069-560C-4FDF-963C-11A2672CC9E1}" destId="{0C78B859-8527-4B79-BA29-646550B79E04}" srcOrd="1" destOrd="0" presId="urn:microsoft.com/office/officeart/2009/3/layout/HorizontalOrganizationChart"/>
    <dgm:cxn modelId="{4CB921CF-C700-482A-9FE7-73336FD1FA98}" type="presParOf" srcId="{62BA2F54-8D33-4D49-8F3F-F5278B1080F3}" destId="{FCE65F3E-E903-47E9-90A9-70D810817DFB}" srcOrd="1" destOrd="0" presId="urn:microsoft.com/office/officeart/2009/3/layout/HorizontalOrganizationChart"/>
    <dgm:cxn modelId="{CC7B798F-5D1C-4ECD-8FD0-B9F772F8F843}" type="presParOf" srcId="{62BA2F54-8D33-4D49-8F3F-F5278B1080F3}" destId="{5811C96E-DAA9-4CAA-A0AA-8474056692B2}" srcOrd="2" destOrd="0" presId="urn:microsoft.com/office/officeart/2009/3/layout/HorizontalOrganizationChart"/>
    <dgm:cxn modelId="{2CD573AC-2285-4533-A83F-39C4773EA06C}" type="presParOf" srcId="{D95FA8FA-F666-4B33-8698-D6EE1E2F7DD9}" destId="{F8CA4407-AEE8-479D-8DBD-E728C5B411D2}" srcOrd="1" destOrd="0" presId="urn:microsoft.com/office/officeart/2009/3/layout/HorizontalOrganizationChart"/>
    <dgm:cxn modelId="{84E1E6F0-AAC6-4AB1-A416-95E426DE06A7}" type="presParOf" srcId="{F8CA4407-AEE8-479D-8DBD-E728C5B411D2}" destId="{0401238C-4A7D-4AED-B1E4-87C0862E9B39}" srcOrd="0" destOrd="0" presId="urn:microsoft.com/office/officeart/2009/3/layout/HorizontalOrganizationChart"/>
    <dgm:cxn modelId="{6EF556DA-2AEC-444C-A520-5536362ACF16}" type="presParOf" srcId="{0401238C-4A7D-4AED-B1E4-87C0862E9B39}" destId="{015E4F60-D5F5-44DF-97EA-5C3B7FA964FB}" srcOrd="0" destOrd="0" presId="urn:microsoft.com/office/officeart/2009/3/layout/HorizontalOrganizationChart"/>
    <dgm:cxn modelId="{DD91AE01-D772-41B3-AB94-CB9A02C55C2E}" type="presParOf" srcId="{0401238C-4A7D-4AED-B1E4-87C0862E9B39}" destId="{14ECB2F8-B5FE-4AB4-A3F8-8DA88809F569}" srcOrd="1" destOrd="0" presId="urn:microsoft.com/office/officeart/2009/3/layout/HorizontalOrganizationChart"/>
    <dgm:cxn modelId="{0390F816-F6D8-41C7-A1BD-FF6BF064E2CC}" type="presParOf" srcId="{F8CA4407-AEE8-479D-8DBD-E728C5B411D2}" destId="{8948A28B-A4C1-41C1-8AEA-A73D37D2B3BB}" srcOrd="1" destOrd="0" presId="urn:microsoft.com/office/officeart/2009/3/layout/HorizontalOrganizationChart"/>
    <dgm:cxn modelId="{9D20963C-15FD-43F5-AE81-5EDB026C4E7D}" type="presParOf" srcId="{F8CA4407-AEE8-479D-8DBD-E728C5B411D2}" destId="{84080E83-91FA-4303-A52B-E5DEB019F06B}" srcOrd="2" destOrd="0" presId="urn:microsoft.com/office/officeart/2009/3/layout/HorizontalOrganizationChart"/>
    <dgm:cxn modelId="{B0A41551-7BE2-4548-BC93-039D679E85B9}" type="presParOf" srcId="{D95FA8FA-F666-4B33-8698-D6EE1E2F7DD9}" destId="{51281D5F-F865-4A9D-BF37-800033EAAD0A}" srcOrd="2" destOrd="0" presId="urn:microsoft.com/office/officeart/2009/3/layout/HorizontalOrganizationChart"/>
    <dgm:cxn modelId="{7D7BC533-DC13-47AB-AA04-D71F81E7E98E}" type="presParOf" srcId="{51281D5F-F865-4A9D-BF37-800033EAAD0A}" destId="{BEAE5F3E-36A2-4FEF-B847-F91E380EBE01}" srcOrd="0" destOrd="0" presId="urn:microsoft.com/office/officeart/2009/3/layout/HorizontalOrganizationChart"/>
    <dgm:cxn modelId="{80BCE84B-D82D-4606-A322-5763B7B3C717}" type="presParOf" srcId="{BEAE5F3E-36A2-4FEF-B847-F91E380EBE01}" destId="{90168957-E36B-4342-8065-C9B66D4A22C9}" srcOrd="0" destOrd="0" presId="urn:microsoft.com/office/officeart/2009/3/layout/HorizontalOrganizationChart"/>
    <dgm:cxn modelId="{BEE1ADD7-803F-4318-B887-6C9E49397B9B}" type="presParOf" srcId="{BEAE5F3E-36A2-4FEF-B847-F91E380EBE01}" destId="{F806E342-A2CF-42F1-9EC5-F157D99A852A}" srcOrd="1" destOrd="0" presId="urn:microsoft.com/office/officeart/2009/3/layout/HorizontalOrganizationChart"/>
    <dgm:cxn modelId="{47EA05D9-266F-4A3D-8C05-DFA1ED431BB4}" type="presParOf" srcId="{51281D5F-F865-4A9D-BF37-800033EAAD0A}" destId="{EB07AB9B-C0D8-4ED2-8B83-A5012C1C34EA}" srcOrd="1" destOrd="0" presId="urn:microsoft.com/office/officeart/2009/3/layout/HorizontalOrganizationChart"/>
    <dgm:cxn modelId="{223A3E59-53A7-4789-8CF6-9061A9DC3AAC}" type="presParOf" srcId="{EB07AB9B-C0D8-4ED2-8B83-A5012C1C34EA}" destId="{48DE24E6-D3BF-4BDB-8357-E5D803836D2D}" srcOrd="0" destOrd="0" presId="urn:microsoft.com/office/officeart/2009/3/layout/HorizontalOrganizationChart"/>
    <dgm:cxn modelId="{30B8AB1F-8FD6-46D0-A459-73D8AD0E5122}" type="presParOf" srcId="{EB07AB9B-C0D8-4ED2-8B83-A5012C1C34EA}" destId="{EAC1615E-D1A3-4DC0-B0DA-0CFECCA31799}" srcOrd="1" destOrd="0" presId="urn:microsoft.com/office/officeart/2009/3/layout/HorizontalOrganizationChart"/>
    <dgm:cxn modelId="{AFC22C2D-41E9-40FF-90FD-C233B969FC6A}" type="presParOf" srcId="{EAC1615E-D1A3-4DC0-B0DA-0CFECCA31799}" destId="{90B49D79-F0E4-4B72-A894-12332A0AA58D}" srcOrd="0" destOrd="0" presId="urn:microsoft.com/office/officeart/2009/3/layout/HorizontalOrganizationChart"/>
    <dgm:cxn modelId="{5C40C8C4-AB95-4618-BF48-9A1E9874A39C}" type="presParOf" srcId="{90B49D79-F0E4-4B72-A894-12332A0AA58D}" destId="{D54B9271-F130-42F9-8EAE-193402D2658F}" srcOrd="0" destOrd="0" presId="urn:microsoft.com/office/officeart/2009/3/layout/HorizontalOrganizationChart"/>
    <dgm:cxn modelId="{2902663C-514E-47B3-8BB3-D3D954159573}" type="presParOf" srcId="{90B49D79-F0E4-4B72-A894-12332A0AA58D}" destId="{B44E91A9-A3CC-4B5E-99C1-28D595539E36}" srcOrd="1" destOrd="0" presId="urn:microsoft.com/office/officeart/2009/3/layout/HorizontalOrganizationChart"/>
    <dgm:cxn modelId="{247C329F-3C7A-4112-A3E1-2C431BBDD17E}" type="presParOf" srcId="{EAC1615E-D1A3-4DC0-B0DA-0CFECCA31799}" destId="{007DEDC6-13CE-4DFB-B297-E6351E09CCB5}" srcOrd="1" destOrd="0" presId="urn:microsoft.com/office/officeart/2009/3/layout/HorizontalOrganizationChart"/>
    <dgm:cxn modelId="{D9FD1F1C-68E4-4A14-B8A1-396EE7462AB7}" type="presParOf" srcId="{EAC1615E-D1A3-4DC0-B0DA-0CFECCA31799}" destId="{DBEF0E3F-A9B1-4FCA-ACA6-E90D9C6F272A}" srcOrd="2" destOrd="0" presId="urn:microsoft.com/office/officeart/2009/3/layout/HorizontalOrganizationChart"/>
    <dgm:cxn modelId="{C107BCF2-74F4-45E3-B0D5-3479D7EA724B}" type="presParOf" srcId="{EB07AB9B-C0D8-4ED2-8B83-A5012C1C34EA}" destId="{0FA9AEAD-1AC2-4141-A1B5-F4E1F969C769}" srcOrd="2" destOrd="0" presId="urn:microsoft.com/office/officeart/2009/3/layout/HorizontalOrganizationChart"/>
    <dgm:cxn modelId="{50D0A60E-D3AC-43D8-83FD-2C70740C87A6}" type="presParOf" srcId="{EB07AB9B-C0D8-4ED2-8B83-A5012C1C34EA}" destId="{90AA9831-0F9E-4E07-AF55-01249B2AF362}" srcOrd="3" destOrd="0" presId="urn:microsoft.com/office/officeart/2009/3/layout/HorizontalOrganizationChart"/>
    <dgm:cxn modelId="{3FF1564C-6A0D-4863-946B-1573CC57047C}" type="presParOf" srcId="{90AA9831-0F9E-4E07-AF55-01249B2AF362}" destId="{70064C8E-184C-41B2-BFC0-528A4D256405}" srcOrd="0" destOrd="0" presId="urn:microsoft.com/office/officeart/2009/3/layout/HorizontalOrganizationChart"/>
    <dgm:cxn modelId="{33AB8AF9-3DF6-4728-8E6A-BD986293A9C0}" type="presParOf" srcId="{70064C8E-184C-41B2-BFC0-528A4D256405}" destId="{1528DD4B-86E0-4BBE-A0FB-D788E8107D50}" srcOrd="0" destOrd="0" presId="urn:microsoft.com/office/officeart/2009/3/layout/HorizontalOrganizationChart"/>
    <dgm:cxn modelId="{6275CA71-2E7F-4A4C-8C77-3A42DAECC1E2}" type="presParOf" srcId="{70064C8E-184C-41B2-BFC0-528A4D256405}" destId="{10754EA0-2C95-47EC-8B6F-BB3CF75E28B5}" srcOrd="1" destOrd="0" presId="urn:microsoft.com/office/officeart/2009/3/layout/HorizontalOrganizationChart"/>
    <dgm:cxn modelId="{AAD13B0C-0DA2-4D8D-972B-8DD117CC7B0E}" type="presParOf" srcId="{90AA9831-0F9E-4E07-AF55-01249B2AF362}" destId="{984C6CCA-5906-473C-8EF8-2165438B8613}" srcOrd="1" destOrd="0" presId="urn:microsoft.com/office/officeart/2009/3/layout/HorizontalOrganizationChart"/>
    <dgm:cxn modelId="{543EFD27-976F-4DF0-A6EC-0FD6E48FFAD4}" type="presParOf" srcId="{90AA9831-0F9E-4E07-AF55-01249B2AF362}" destId="{1EB26609-AB86-4176-82BD-8154B00CCE47}" srcOrd="2" destOrd="0" presId="urn:microsoft.com/office/officeart/2009/3/layout/HorizontalOrganizationChart"/>
    <dgm:cxn modelId="{8CFA2657-D955-4582-884F-2CCECEA9F8B5}" type="presParOf" srcId="{51281D5F-F865-4A9D-BF37-800033EAAD0A}" destId="{E88E2FCD-3299-4F98-A85F-4FA9AE8E6AB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37789-E7D1-4728-98D4-900CDC4B1B06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49B7BDB-4131-4036-8761-EFD3DC1E8B73}">
      <dgm:prSet/>
      <dgm:spPr/>
      <dgm:t>
        <a:bodyPr/>
        <a:lstStyle/>
        <a:p>
          <a:r>
            <a:rPr lang="fr-FR"/>
            <a:t>C#</a:t>
          </a:r>
          <a:endParaRPr lang="en-US"/>
        </a:p>
      </dgm:t>
    </dgm:pt>
    <dgm:pt modelId="{F15E5887-6BB2-4972-B155-7F0D510A8C51}" type="parTrans" cxnId="{006C6D50-1DFA-4504-8EA4-5B0C36754874}">
      <dgm:prSet/>
      <dgm:spPr/>
      <dgm:t>
        <a:bodyPr/>
        <a:lstStyle/>
        <a:p>
          <a:endParaRPr lang="en-US"/>
        </a:p>
      </dgm:t>
    </dgm:pt>
    <dgm:pt modelId="{1A46FBDF-3AD7-43BE-A902-0EF4A4C475C2}" type="sibTrans" cxnId="{006C6D50-1DFA-4504-8EA4-5B0C36754874}">
      <dgm:prSet/>
      <dgm:spPr/>
      <dgm:t>
        <a:bodyPr/>
        <a:lstStyle/>
        <a:p>
          <a:endParaRPr lang="en-US"/>
        </a:p>
      </dgm:t>
    </dgm:pt>
    <dgm:pt modelId="{8263C3B2-EC6E-44CC-AD4D-DC87CF071ED9}">
      <dgm:prSet/>
      <dgm:spPr/>
      <dgm:t>
        <a:bodyPr/>
        <a:lstStyle/>
        <a:p>
          <a:r>
            <a:rPr lang="fr-FR"/>
            <a:t>Code versionné</a:t>
          </a:r>
          <a:endParaRPr lang="en-US"/>
        </a:p>
      </dgm:t>
    </dgm:pt>
    <dgm:pt modelId="{C360043A-EFE9-4861-BE41-D557EB17AF95}" type="parTrans" cxnId="{345AEB69-32F5-45C9-AE17-CEF9F5C5123D}">
      <dgm:prSet/>
      <dgm:spPr/>
      <dgm:t>
        <a:bodyPr/>
        <a:lstStyle/>
        <a:p>
          <a:endParaRPr lang="en-US"/>
        </a:p>
      </dgm:t>
    </dgm:pt>
    <dgm:pt modelId="{D4C22154-644A-4DAD-AC80-0B14E195B748}" type="sibTrans" cxnId="{345AEB69-32F5-45C9-AE17-CEF9F5C5123D}">
      <dgm:prSet/>
      <dgm:spPr/>
      <dgm:t>
        <a:bodyPr/>
        <a:lstStyle/>
        <a:p>
          <a:endParaRPr lang="en-US"/>
        </a:p>
      </dgm:t>
    </dgm:pt>
    <dgm:pt modelId="{124A37FF-7DEC-4B48-BF78-A792A03CC326}">
      <dgm:prSet/>
      <dgm:spPr/>
      <dgm:t>
        <a:bodyPr/>
        <a:lstStyle/>
        <a:p>
          <a:r>
            <a:rPr lang="fr-FR"/>
            <a:t>ASP.Net MVC</a:t>
          </a:r>
          <a:endParaRPr lang="en-US"/>
        </a:p>
      </dgm:t>
    </dgm:pt>
    <dgm:pt modelId="{B9DD9FDE-4C94-4575-9E0F-0994FED243FD}" type="parTrans" cxnId="{04CD2DDE-17A6-417E-B4C1-AF129813D6DA}">
      <dgm:prSet/>
      <dgm:spPr/>
      <dgm:t>
        <a:bodyPr/>
        <a:lstStyle/>
        <a:p>
          <a:endParaRPr lang="en-US"/>
        </a:p>
      </dgm:t>
    </dgm:pt>
    <dgm:pt modelId="{19A4A5AC-3EAB-4C41-9543-AB05599BDE10}" type="sibTrans" cxnId="{04CD2DDE-17A6-417E-B4C1-AF129813D6DA}">
      <dgm:prSet/>
      <dgm:spPr/>
      <dgm:t>
        <a:bodyPr/>
        <a:lstStyle/>
        <a:p>
          <a:endParaRPr lang="en-US"/>
        </a:p>
      </dgm:t>
    </dgm:pt>
    <dgm:pt modelId="{134A627A-0964-49DD-BACD-EC1E06AF7086}" type="pres">
      <dgm:prSet presAssocID="{47137789-E7D1-4728-98D4-900CDC4B1B06}" presName="vert0" presStyleCnt="0">
        <dgm:presLayoutVars>
          <dgm:dir/>
          <dgm:animOne val="branch"/>
          <dgm:animLvl val="lvl"/>
        </dgm:presLayoutVars>
      </dgm:prSet>
      <dgm:spPr/>
    </dgm:pt>
    <dgm:pt modelId="{75AF3A6D-6C16-4B12-9C99-868FB0AD69C5}" type="pres">
      <dgm:prSet presAssocID="{749B7BDB-4131-4036-8761-EFD3DC1E8B73}" presName="thickLine" presStyleLbl="alignNode1" presStyleIdx="0" presStyleCnt="3"/>
      <dgm:spPr/>
    </dgm:pt>
    <dgm:pt modelId="{68D98422-A643-454F-9E51-E8B222F6FC35}" type="pres">
      <dgm:prSet presAssocID="{749B7BDB-4131-4036-8761-EFD3DC1E8B73}" presName="horz1" presStyleCnt="0"/>
      <dgm:spPr/>
    </dgm:pt>
    <dgm:pt modelId="{318642B7-1DF6-464E-A255-D32BF2714DF6}" type="pres">
      <dgm:prSet presAssocID="{749B7BDB-4131-4036-8761-EFD3DC1E8B73}" presName="tx1" presStyleLbl="revTx" presStyleIdx="0" presStyleCnt="3"/>
      <dgm:spPr/>
    </dgm:pt>
    <dgm:pt modelId="{3F768876-FDA3-4734-8E25-BEC9474FA960}" type="pres">
      <dgm:prSet presAssocID="{749B7BDB-4131-4036-8761-EFD3DC1E8B73}" presName="vert1" presStyleCnt="0"/>
      <dgm:spPr/>
    </dgm:pt>
    <dgm:pt modelId="{67510EBC-995A-47AA-8D74-C7ABF0D02AE6}" type="pres">
      <dgm:prSet presAssocID="{8263C3B2-EC6E-44CC-AD4D-DC87CF071ED9}" presName="thickLine" presStyleLbl="alignNode1" presStyleIdx="1" presStyleCnt="3"/>
      <dgm:spPr/>
    </dgm:pt>
    <dgm:pt modelId="{4C52FB65-418F-4903-9175-3452B2C23432}" type="pres">
      <dgm:prSet presAssocID="{8263C3B2-EC6E-44CC-AD4D-DC87CF071ED9}" presName="horz1" presStyleCnt="0"/>
      <dgm:spPr/>
    </dgm:pt>
    <dgm:pt modelId="{681244CA-C58F-40EE-B75D-D088E8CD4809}" type="pres">
      <dgm:prSet presAssocID="{8263C3B2-EC6E-44CC-AD4D-DC87CF071ED9}" presName="tx1" presStyleLbl="revTx" presStyleIdx="1" presStyleCnt="3"/>
      <dgm:spPr/>
    </dgm:pt>
    <dgm:pt modelId="{54FFA851-3755-43A6-A484-CEEDC40FA0BF}" type="pres">
      <dgm:prSet presAssocID="{8263C3B2-EC6E-44CC-AD4D-DC87CF071ED9}" presName="vert1" presStyleCnt="0"/>
      <dgm:spPr/>
    </dgm:pt>
    <dgm:pt modelId="{0515F618-C6BB-4FC0-88DA-DAE74813EDE0}" type="pres">
      <dgm:prSet presAssocID="{124A37FF-7DEC-4B48-BF78-A792A03CC326}" presName="thickLine" presStyleLbl="alignNode1" presStyleIdx="2" presStyleCnt="3"/>
      <dgm:spPr/>
    </dgm:pt>
    <dgm:pt modelId="{FE672792-E554-4AD0-B457-36FA93612838}" type="pres">
      <dgm:prSet presAssocID="{124A37FF-7DEC-4B48-BF78-A792A03CC326}" presName="horz1" presStyleCnt="0"/>
      <dgm:spPr/>
    </dgm:pt>
    <dgm:pt modelId="{E9B093F4-06DC-4FF6-A662-36D7CFA16D46}" type="pres">
      <dgm:prSet presAssocID="{124A37FF-7DEC-4B48-BF78-A792A03CC326}" presName="tx1" presStyleLbl="revTx" presStyleIdx="2" presStyleCnt="3"/>
      <dgm:spPr/>
    </dgm:pt>
    <dgm:pt modelId="{8C1850B8-1DC5-4BC7-9D8E-C3F7D7169063}" type="pres">
      <dgm:prSet presAssocID="{124A37FF-7DEC-4B48-BF78-A792A03CC326}" presName="vert1" presStyleCnt="0"/>
      <dgm:spPr/>
    </dgm:pt>
  </dgm:ptLst>
  <dgm:cxnLst>
    <dgm:cxn modelId="{B4E7EA01-39B6-4B12-8DC8-1FB9CD93C3CF}" type="presOf" srcId="{749B7BDB-4131-4036-8761-EFD3DC1E8B73}" destId="{318642B7-1DF6-464E-A255-D32BF2714DF6}" srcOrd="0" destOrd="0" presId="urn:microsoft.com/office/officeart/2008/layout/LinedList"/>
    <dgm:cxn modelId="{345AEB69-32F5-45C9-AE17-CEF9F5C5123D}" srcId="{47137789-E7D1-4728-98D4-900CDC4B1B06}" destId="{8263C3B2-EC6E-44CC-AD4D-DC87CF071ED9}" srcOrd="1" destOrd="0" parTransId="{C360043A-EFE9-4861-BE41-D557EB17AF95}" sibTransId="{D4C22154-644A-4DAD-AC80-0B14E195B748}"/>
    <dgm:cxn modelId="{006C6D50-1DFA-4504-8EA4-5B0C36754874}" srcId="{47137789-E7D1-4728-98D4-900CDC4B1B06}" destId="{749B7BDB-4131-4036-8761-EFD3DC1E8B73}" srcOrd="0" destOrd="0" parTransId="{F15E5887-6BB2-4972-B155-7F0D510A8C51}" sibTransId="{1A46FBDF-3AD7-43BE-A902-0EF4A4C475C2}"/>
    <dgm:cxn modelId="{4BD38270-81F2-44CF-BC6F-C5C5C1009C50}" type="presOf" srcId="{8263C3B2-EC6E-44CC-AD4D-DC87CF071ED9}" destId="{681244CA-C58F-40EE-B75D-D088E8CD4809}" srcOrd="0" destOrd="0" presId="urn:microsoft.com/office/officeart/2008/layout/LinedList"/>
    <dgm:cxn modelId="{AC51B451-ED3B-4FE5-846F-423866919CB3}" type="presOf" srcId="{47137789-E7D1-4728-98D4-900CDC4B1B06}" destId="{134A627A-0964-49DD-BACD-EC1E06AF7086}" srcOrd="0" destOrd="0" presId="urn:microsoft.com/office/officeart/2008/layout/LinedList"/>
    <dgm:cxn modelId="{8D813AB9-2075-4672-A4A6-C8EC44FD6254}" type="presOf" srcId="{124A37FF-7DEC-4B48-BF78-A792A03CC326}" destId="{E9B093F4-06DC-4FF6-A662-36D7CFA16D46}" srcOrd="0" destOrd="0" presId="urn:microsoft.com/office/officeart/2008/layout/LinedList"/>
    <dgm:cxn modelId="{04CD2DDE-17A6-417E-B4C1-AF129813D6DA}" srcId="{47137789-E7D1-4728-98D4-900CDC4B1B06}" destId="{124A37FF-7DEC-4B48-BF78-A792A03CC326}" srcOrd="2" destOrd="0" parTransId="{B9DD9FDE-4C94-4575-9E0F-0994FED243FD}" sibTransId="{19A4A5AC-3EAB-4C41-9543-AB05599BDE10}"/>
    <dgm:cxn modelId="{D0BB230E-B4A8-44C2-B7E1-77434B451C6D}" type="presParOf" srcId="{134A627A-0964-49DD-BACD-EC1E06AF7086}" destId="{75AF3A6D-6C16-4B12-9C99-868FB0AD69C5}" srcOrd="0" destOrd="0" presId="urn:microsoft.com/office/officeart/2008/layout/LinedList"/>
    <dgm:cxn modelId="{5411A859-5476-48E0-8980-8BCF681CA951}" type="presParOf" srcId="{134A627A-0964-49DD-BACD-EC1E06AF7086}" destId="{68D98422-A643-454F-9E51-E8B222F6FC35}" srcOrd="1" destOrd="0" presId="urn:microsoft.com/office/officeart/2008/layout/LinedList"/>
    <dgm:cxn modelId="{69DB1C64-EFCF-4410-B325-CDFFD0312674}" type="presParOf" srcId="{68D98422-A643-454F-9E51-E8B222F6FC35}" destId="{318642B7-1DF6-464E-A255-D32BF2714DF6}" srcOrd="0" destOrd="0" presId="urn:microsoft.com/office/officeart/2008/layout/LinedList"/>
    <dgm:cxn modelId="{C189B32B-A2C8-4D10-80A6-174E56DB5419}" type="presParOf" srcId="{68D98422-A643-454F-9E51-E8B222F6FC35}" destId="{3F768876-FDA3-4734-8E25-BEC9474FA960}" srcOrd="1" destOrd="0" presId="urn:microsoft.com/office/officeart/2008/layout/LinedList"/>
    <dgm:cxn modelId="{68032DB3-5A7A-45A9-A9B4-6F2D485D5BCC}" type="presParOf" srcId="{134A627A-0964-49DD-BACD-EC1E06AF7086}" destId="{67510EBC-995A-47AA-8D74-C7ABF0D02AE6}" srcOrd="2" destOrd="0" presId="urn:microsoft.com/office/officeart/2008/layout/LinedList"/>
    <dgm:cxn modelId="{987D44DA-8228-4F63-BE21-F290E9BEA0EE}" type="presParOf" srcId="{134A627A-0964-49DD-BACD-EC1E06AF7086}" destId="{4C52FB65-418F-4903-9175-3452B2C23432}" srcOrd="3" destOrd="0" presId="urn:microsoft.com/office/officeart/2008/layout/LinedList"/>
    <dgm:cxn modelId="{0837C0A7-154B-44B6-A05C-08EF29620EDB}" type="presParOf" srcId="{4C52FB65-418F-4903-9175-3452B2C23432}" destId="{681244CA-C58F-40EE-B75D-D088E8CD4809}" srcOrd="0" destOrd="0" presId="urn:microsoft.com/office/officeart/2008/layout/LinedList"/>
    <dgm:cxn modelId="{A526247E-47E9-4C68-8ABF-06417BD3F8D2}" type="presParOf" srcId="{4C52FB65-418F-4903-9175-3452B2C23432}" destId="{54FFA851-3755-43A6-A484-CEEDC40FA0BF}" srcOrd="1" destOrd="0" presId="urn:microsoft.com/office/officeart/2008/layout/LinedList"/>
    <dgm:cxn modelId="{7B84BFD8-C4B3-4A6A-B35B-35667F610ACD}" type="presParOf" srcId="{134A627A-0964-49DD-BACD-EC1E06AF7086}" destId="{0515F618-C6BB-4FC0-88DA-DAE74813EDE0}" srcOrd="4" destOrd="0" presId="urn:microsoft.com/office/officeart/2008/layout/LinedList"/>
    <dgm:cxn modelId="{C26F8358-F737-459E-8681-57C8ACC6EDD8}" type="presParOf" srcId="{134A627A-0964-49DD-BACD-EC1E06AF7086}" destId="{FE672792-E554-4AD0-B457-36FA93612838}" srcOrd="5" destOrd="0" presId="urn:microsoft.com/office/officeart/2008/layout/LinedList"/>
    <dgm:cxn modelId="{77D8BD46-86B8-4973-9160-A5FAAAD641D1}" type="presParOf" srcId="{FE672792-E554-4AD0-B457-36FA93612838}" destId="{E9B093F4-06DC-4FF6-A662-36D7CFA16D46}" srcOrd="0" destOrd="0" presId="urn:microsoft.com/office/officeart/2008/layout/LinedList"/>
    <dgm:cxn modelId="{8393C68C-7A9D-41A2-81C9-D0F1FFCD145D}" type="presParOf" srcId="{FE672792-E554-4AD0-B457-36FA93612838}" destId="{8C1850B8-1DC5-4BC7-9D8E-C3F7D71690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64E50E-7420-49AD-9D4A-57BF5033E84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5CBE55-808E-4892-8952-A5390F87EA79}">
      <dgm:prSet/>
      <dgm:spPr/>
      <dgm:t>
        <a:bodyPr/>
        <a:lstStyle/>
        <a:p>
          <a:r>
            <a:rPr lang="fr-FR"/>
            <a:t>Models</a:t>
          </a:r>
          <a:endParaRPr lang="en-US"/>
        </a:p>
      </dgm:t>
    </dgm:pt>
    <dgm:pt modelId="{8BB263D9-E21F-4687-9557-122FC5A43DEB}" type="parTrans" cxnId="{E2FE1DE0-F48A-441D-9DBC-E85A1782407A}">
      <dgm:prSet/>
      <dgm:spPr/>
      <dgm:t>
        <a:bodyPr/>
        <a:lstStyle/>
        <a:p>
          <a:endParaRPr lang="en-US"/>
        </a:p>
      </dgm:t>
    </dgm:pt>
    <dgm:pt modelId="{CADCCDEE-C66D-4E9E-8FCE-FC5C931872A4}" type="sibTrans" cxnId="{E2FE1DE0-F48A-441D-9DBC-E85A1782407A}">
      <dgm:prSet/>
      <dgm:spPr/>
      <dgm:t>
        <a:bodyPr/>
        <a:lstStyle/>
        <a:p>
          <a:endParaRPr lang="en-US"/>
        </a:p>
      </dgm:t>
    </dgm:pt>
    <dgm:pt modelId="{CEDCA193-EE47-4AB6-B35F-1616F0DA7621}">
      <dgm:prSet/>
      <dgm:spPr/>
      <dgm:t>
        <a:bodyPr/>
        <a:lstStyle/>
        <a:p>
          <a:r>
            <a:rPr lang="fr-FR"/>
            <a:t>Controller</a:t>
          </a:r>
          <a:endParaRPr lang="en-US"/>
        </a:p>
      </dgm:t>
    </dgm:pt>
    <dgm:pt modelId="{ABAFA991-51C8-4DC5-A583-85EC6A487E1A}" type="parTrans" cxnId="{6B0FA70B-7C52-4EE5-9C96-592795893C14}">
      <dgm:prSet/>
      <dgm:spPr/>
      <dgm:t>
        <a:bodyPr/>
        <a:lstStyle/>
        <a:p>
          <a:endParaRPr lang="en-US"/>
        </a:p>
      </dgm:t>
    </dgm:pt>
    <dgm:pt modelId="{7A950F9F-138B-4050-8F49-B894C4F7DAB4}" type="sibTrans" cxnId="{6B0FA70B-7C52-4EE5-9C96-592795893C14}">
      <dgm:prSet/>
      <dgm:spPr/>
      <dgm:t>
        <a:bodyPr/>
        <a:lstStyle/>
        <a:p>
          <a:endParaRPr lang="en-US"/>
        </a:p>
      </dgm:t>
    </dgm:pt>
    <dgm:pt modelId="{DA805FCD-89AF-4599-8681-312DF9EE3991}">
      <dgm:prSet/>
      <dgm:spPr/>
      <dgm:t>
        <a:bodyPr/>
        <a:lstStyle/>
        <a:p>
          <a:r>
            <a:rPr lang="fr-FR"/>
            <a:t>Views</a:t>
          </a:r>
          <a:endParaRPr lang="en-US"/>
        </a:p>
      </dgm:t>
    </dgm:pt>
    <dgm:pt modelId="{541E3633-98CC-4716-BA7B-474DC97D99BE}" type="parTrans" cxnId="{CE50C0FA-EB46-4B0B-8157-D0A7F56C0FA3}">
      <dgm:prSet/>
      <dgm:spPr/>
      <dgm:t>
        <a:bodyPr/>
        <a:lstStyle/>
        <a:p>
          <a:endParaRPr lang="en-US"/>
        </a:p>
      </dgm:t>
    </dgm:pt>
    <dgm:pt modelId="{F3E211F7-7456-40DC-A17E-D888FCE54CDF}" type="sibTrans" cxnId="{CE50C0FA-EB46-4B0B-8157-D0A7F56C0FA3}">
      <dgm:prSet/>
      <dgm:spPr/>
      <dgm:t>
        <a:bodyPr/>
        <a:lstStyle/>
        <a:p>
          <a:endParaRPr lang="en-US"/>
        </a:p>
      </dgm:t>
    </dgm:pt>
    <dgm:pt modelId="{E96DD75C-BF71-4756-8DF7-693F1160CD86}">
      <dgm:prSet/>
      <dgm:spPr/>
      <dgm:t>
        <a:bodyPr/>
        <a:lstStyle/>
        <a:p>
          <a:r>
            <a:rPr lang="fr-FR"/>
            <a:t>ViewModels</a:t>
          </a:r>
          <a:endParaRPr lang="en-US"/>
        </a:p>
      </dgm:t>
    </dgm:pt>
    <dgm:pt modelId="{4F5BAB36-FE9F-45FD-B128-9CD8BB895268}" type="parTrans" cxnId="{2E02EA7A-5919-4F81-B842-D1BB1D61C0B0}">
      <dgm:prSet/>
      <dgm:spPr/>
      <dgm:t>
        <a:bodyPr/>
        <a:lstStyle/>
        <a:p>
          <a:endParaRPr lang="en-US"/>
        </a:p>
      </dgm:t>
    </dgm:pt>
    <dgm:pt modelId="{504CC04B-FAA7-435D-ABDD-E16401D4952B}" type="sibTrans" cxnId="{2E02EA7A-5919-4F81-B842-D1BB1D61C0B0}">
      <dgm:prSet/>
      <dgm:spPr/>
      <dgm:t>
        <a:bodyPr/>
        <a:lstStyle/>
        <a:p>
          <a:endParaRPr lang="en-US"/>
        </a:p>
      </dgm:t>
    </dgm:pt>
    <dgm:pt modelId="{56A73FAB-4D5B-477F-ABA6-EB838F671C3D}">
      <dgm:prSet/>
      <dgm:spPr/>
      <dgm:t>
        <a:bodyPr/>
        <a:lstStyle/>
        <a:p>
          <a:r>
            <a:rPr lang="fr-FR"/>
            <a:t>Services</a:t>
          </a:r>
          <a:endParaRPr lang="en-US"/>
        </a:p>
      </dgm:t>
    </dgm:pt>
    <dgm:pt modelId="{28459B34-5076-43F6-94CF-54DE3981568A}" type="parTrans" cxnId="{B0C51504-8FC4-4F09-A970-EDF0184F47DA}">
      <dgm:prSet/>
      <dgm:spPr/>
      <dgm:t>
        <a:bodyPr/>
        <a:lstStyle/>
        <a:p>
          <a:endParaRPr lang="en-US"/>
        </a:p>
      </dgm:t>
    </dgm:pt>
    <dgm:pt modelId="{6FE57EE2-028E-4023-824B-41B74A2ACD5A}" type="sibTrans" cxnId="{B0C51504-8FC4-4F09-A970-EDF0184F47DA}">
      <dgm:prSet/>
      <dgm:spPr/>
      <dgm:t>
        <a:bodyPr/>
        <a:lstStyle/>
        <a:p>
          <a:endParaRPr lang="en-US"/>
        </a:p>
      </dgm:t>
    </dgm:pt>
    <dgm:pt modelId="{52D01E0C-C09C-47E6-B2BD-243DF0FBEF94}">
      <dgm:prSet/>
      <dgm:spPr/>
      <dgm:t>
        <a:bodyPr/>
        <a:lstStyle/>
        <a:p>
          <a:r>
            <a:rPr lang="fr-FR"/>
            <a:t>wwwroot</a:t>
          </a:r>
          <a:endParaRPr lang="en-US"/>
        </a:p>
      </dgm:t>
    </dgm:pt>
    <dgm:pt modelId="{073B3C0B-BBF7-4006-9DA1-4A3EDDA487FF}" type="parTrans" cxnId="{715E910C-9BFB-4455-8E7F-B87961D95A1E}">
      <dgm:prSet/>
      <dgm:spPr/>
      <dgm:t>
        <a:bodyPr/>
        <a:lstStyle/>
        <a:p>
          <a:endParaRPr lang="en-US"/>
        </a:p>
      </dgm:t>
    </dgm:pt>
    <dgm:pt modelId="{7FBC9525-CEEB-444D-B357-CD9600611F37}" type="sibTrans" cxnId="{715E910C-9BFB-4455-8E7F-B87961D95A1E}">
      <dgm:prSet/>
      <dgm:spPr/>
      <dgm:t>
        <a:bodyPr/>
        <a:lstStyle/>
        <a:p>
          <a:endParaRPr lang="en-US"/>
        </a:p>
      </dgm:t>
    </dgm:pt>
    <dgm:pt modelId="{022F52AC-AE79-442D-B75C-799E399139E9}">
      <dgm:prSet/>
      <dgm:spPr/>
      <dgm:t>
        <a:bodyPr/>
        <a:lstStyle/>
        <a:p>
          <a:r>
            <a:rPr lang="fr-FR"/>
            <a:t>Css</a:t>
          </a:r>
          <a:endParaRPr lang="en-US"/>
        </a:p>
      </dgm:t>
    </dgm:pt>
    <dgm:pt modelId="{C619D3FD-0FEE-4D10-9A23-070024AFD6C5}" type="parTrans" cxnId="{22457F78-D0C5-4E0A-9387-9A43EE03DDDC}">
      <dgm:prSet/>
      <dgm:spPr/>
      <dgm:t>
        <a:bodyPr/>
        <a:lstStyle/>
        <a:p>
          <a:endParaRPr lang="en-US"/>
        </a:p>
      </dgm:t>
    </dgm:pt>
    <dgm:pt modelId="{EDF9A36C-05F5-4029-9DD2-0EA4FB1313FC}" type="sibTrans" cxnId="{22457F78-D0C5-4E0A-9387-9A43EE03DDDC}">
      <dgm:prSet/>
      <dgm:spPr/>
      <dgm:t>
        <a:bodyPr/>
        <a:lstStyle/>
        <a:p>
          <a:endParaRPr lang="en-US"/>
        </a:p>
      </dgm:t>
    </dgm:pt>
    <dgm:pt modelId="{068251E3-D105-457C-9955-7306F1FCBDF8}">
      <dgm:prSet/>
      <dgm:spPr/>
      <dgm:t>
        <a:bodyPr/>
        <a:lstStyle/>
        <a:p>
          <a:r>
            <a:rPr lang="fr-FR"/>
            <a:t>js</a:t>
          </a:r>
          <a:endParaRPr lang="en-US"/>
        </a:p>
      </dgm:t>
    </dgm:pt>
    <dgm:pt modelId="{A8EC7ED7-643F-4CC5-8060-F881077D52B7}" type="parTrans" cxnId="{64CF685D-A5CB-4B3B-B697-B998D13351FC}">
      <dgm:prSet/>
      <dgm:spPr/>
      <dgm:t>
        <a:bodyPr/>
        <a:lstStyle/>
        <a:p>
          <a:endParaRPr lang="en-US"/>
        </a:p>
      </dgm:t>
    </dgm:pt>
    <dgm:pt modelId="{C2334688-1A42-4BC3-89B4-3A7AE1515AC7}" type="sibTrans" cxnId="{64CF685D-A5CB-4B3B-B697-B998D13351FC}">
      <dgm:prSet/>
      <dgm:spPr/>
      <dgm:t>
        <a:bodyPr/>
        <a:lstStyle/>
        <a:p>
          <a:endParaRPr lang="en-US"/>
        </a:p>
      </dgm:t>
    </dgm:pt>
    <dgm:pt modelId="{3C29A665-395C-42D8-98E5-FFCEF4BA805E}" type="pres">
      <dgm:prSet presAssocID="{8A64E50E-7420-49AD-9D4A-57BF5033E84B}" presName="diagram" presStyleCnt="0">
        <dgm:presLayoutVars>
          <dgm:dir/>
          <dgm:resizeHandles val="exact"/>
        </dgm:presLayoutVars>
      </dgm:prSet>
      <dgm:spPr/>
    </dgm:pt>
    <dgm:pt modelId="{14C6B774-210A-4196-A4E2-AD998978E3EE}" type="pres">
      <dgm:prSet presAssocID="{485CBE55-808E-4892-8952-A5390F87EA79}" presName="node" presStyleLbl="node1" presStyleIdx="0" presStyleCnt="6">
        <dgm:presLayoutVars>
          <dgm:bulletEnabled val="1"/>
        </dgm:presLayoutVars>
      </dgm:prSet>
      <dgm:spPr/>
    </dgm:pt>
    <dgm:pt modelId="{432D8842-10B0-44D5-9377-6DCEA0A1E2AD}" type="pres">
      <dgm:prSet presAssocID="{CADCCDEE-C66D-4E9E-8FCE-FC5C931872A4}" presName="sibTrans" presStyleCnt="0"/>
      <dgm:spPr/>
    </dgm:pt>
    <dgm:pt modelId="{43E81CD0-B734-41AB-B897-509778A3691F}" type="pres">
      <dgm:prSet presAssocID="{CEDCA193-EE47-4AB6-B35F-1616F0DA7621}" presName="node" presStyleLbl="node1" presStyleIdx="1" presStyleCnt="6">
        <dgm:presLayoutVars>
          <dgm:bulletEnabled val="1"/>
        </dgm:presLayoutVars>
      </dgm:prSet>
      <dgm:spPr/>
    </dgm:pt>
    <dgm:pt modelId="{599A4442-5222-4D5C-97CB-1299291F088C}" type="pres">
      <dgm:prSet presAssocID="{7A950F9F-138B-4050-8F49-B894C4F7DAB4}" presName="sibTrans" presStyleCnt="0"/>
      <dgm:spPr/>
    </dgm:pt>
    <dgm:pt modelId="{26AC5326-DF5A-45FC-BBB4-7B27526E571B}" type="pres">
      <dgm:prSet presAssocID="{DA805FCD-89AF-4599-8681-312DF9EE3991}" presName="node" presStyleLbl="node1" presStyleIdx="2" presStyleCnt="6">
        <dgm:presLayoutVars>
          <dgm:bulletEnabled val="1"/>
        </dgm:presLayoutVars>
      </dgm:prSet>
      <dgm:spPr/>
    </dgm:pt>
    <dgm:pt modelId="{512D0A47-7A76-4A9C-AA17-C27CFB2258B9}" type="pres">
      <dgm:prSet presAssocID="{F3E211F7-7456-40DC-A17E-D888FCE54CDF}" presName="sibTrans" presStyleCnt="0"/>
      <dgm:spPr/>
    </dgm:pt>
    <dgm:pt modelId="{A2649426-D556-4DA2-8043-0EA967E828F8}" type="pres">
      <dgm:prSet presAssocID="{E96DD75C-BF71-4756-8DF7-693F1160CD86}" presName="node" presStyleLbl="node1" presStyleIdx="3" presStyleCnt="6">
        <dgm:presLayoutVars>
          <dgm:bulletEnabled val="1"/>
        </dgm:presLayoutVars>
      </dgm:prSet>
      <dgm:spPr/>
    </dgm:pt>
    <dgm:pt modelId="{8B9A773C-357D-4B75-BC3F-390F60F30239}" type="pres">
      <dgm:prSet presAssocID="{504CC04B-FAA7-435D-ABDD-E16401D4952B}" presName="sibTrans" presStyleCnt="0"/>
      <dgm:spPr/>
    </dgm:pt>
    <dgm:pt modelId="{ADC23FE7-1F4D-4E81-A81D-1AC6DBBEABEC}" type="pres">
      <dgm:prSet presAssocID="{56A73FAB-4D5B-477F-ABA6-EB838F671C3D}" presName="node" presStyleLbl="node1" presStyleIdx="4" presStyleCnt="6">
        <dgm:presLayoutVars>
          <dgm:bulletEnabled val="1"/>
        </dgm:presLayoutVars>
      </dgm:prSet>
      <dgm:spPr/>
    </dgm:pt>
    <dgm:pt modelId="{BCD6E5D8-C189-4E28-AA14-F4C27F1C80B1}" type="pres">
      <dgm:prSet presAssocID="{6FE57EE2-028E-4023-824B-41B74A2ACD5A}" presName="sibTrans" presStyleCnt="0"/>
      <dgm:spPr/>
    </dgm:pt>
    <dgm:pt modelId="{81E559C7-D24D-4B6F-8D83-338CABAFCCD9}" type="pres">
      <dgm:prSet presAssocID="{52D01E0C-C09C-47E6-B2BD-243DF0FBEF94}" presName="node" presStyleLbl="node1" presStyleIdx="5" presStyleCnt="6">
        <dgm:presLayoutVars>
          <dgm:bulletEnabled val="1"/>
        </dgm:presLayoutVars>
      </dgm:prSet>
      <dgm:spPr/>
    </dgm:pt>
  </dgm:ptLst>
  <dgm:cxnLst>
    <dgm:cxn modelId="{B0C51504-8FC4-4F09-A970-EDF0184F47DA}" srcId="{8A64E50E-7420-49AD-9D4A-57BF5033E84B}" destId="{56A73FAB-4D5B-477F-ABA6-EB838F671C3D}" srcOrd="4" destOrd="0" parTransId="{28459B34-5076-43F6-94CF-54DE3981568A}" sibTransId="{6FE57EE2-028E-4023-824B-41B74A2ACD5A}"/>
    <dgm:cxn modelId="{6B0FA70B-7C52-4EE5-9C96-592795893C14}" srcId="{8A64E50E-7420-49AD-9D4A-57BF5033E84B}" destId="{CEDCA193-EE47-4AB6-B35F-1616F0DA7621}" srcOrd="1" destOrd="0" parTransId="{ABAFA991-51C8-4DC5-A583-85EC6A487E1A}" sibTransId="{7A950F9F-138B-4050-8F49-B894C4F7DAB4}"/>
    <dgm:cxn modelId="{715E910C-9BFB-4455-8E7F-B87961D95A1E}" srcId="{8A64E50E-7420-49AD-9D4A-57BF5033E84B}" destId="{52D01E0C-C09C-47E6-B2BD-243DF0FBEF94}" srcOrd="5" destOrd="0" parTransId="{073B3C0B-BBF7-4006-9DA1-4A3EDDA487FF}" sibTransId="{7FBC9525-CEEB-444D-B357-CD9600611F37}"/>
    <dgm:cxn modelId="{2DD72E0D-CE1E-41F0-8020-F3AA311B0C04}" type="presOf" srcId="{022F52AC-AE79-442D-B75C-799E399139E9}" destId="{81E559C7-D24D-4B6F-8D83-338CABAFCCD9}" srcOrd="0" destOrd="1" presId="urn:microsoft.com/office/officeart/2005/8/layout/default"/>
    <dgm:cxn modelId="{1B3C9E12-22E1-4B41-B068-94058DB0499E}" type="presOf" srcId="{8A64E50E-7420-49AD-9D4A-57BF5033E84B}" destId="{3C29A665-395C-42D8-98E5-FFCEF4BA805E}" srcOrd="0" destOrd="0" presId="urn:microsoft.com/office/officeart/2005/8/layout/default"/>
    <dgm:cxn modelId="{6E6A7423-4043-457E-AF9C-4212E345408A}" type="presOf" srcId="{068251E3-D105-457C-9955-7306F1FCBDF8}" destId="{81E559C7-D24D-4B6F-8D83-338CABAFCCD9}" srcOrd="0" destOrd="2" presId="urn:microsoft.com/office/officeart/2005/8/layout/default"/>
    <dgm:cxn modelId="{984CC837-B327-4DBA-A3A6-21D44D9FF7A2}" type="presOf" srcId="{E96DD75C-BF71-4756-8DF7-693F1160CD86}" destId="{A2649426-D556-4DA2-8043-0EA967E828F8}" srcOrd="0" destOrd="0" presId="urn:microsoft.com/office/officeart/2005/8/layout/default"/>
    <dgm:cxn modelId="{B2752638-CA22-45A3-B65E-99857A987B46}" type="presOf" srcId="{CEDCA193-EE47-4AB6-B35F-1616F0DA7621}" destId="{43E81CD0-B734-41AB-B897-509778A3691F}" srcOrd="0" destOrd="0" presId="urn:microsoft.com/office/officeart/2005/8/layout/default"/>
    <dgm:cxn modelId="{64CF685D-A5CB-4B3B-B697-B998D13351FC}" srcId="{52D01E0C-C09C-47E6-B2BD-243DF0FBEF94}" destId="{068251E3-D105-457C-9955-7306F1FCBDF8}" srcOrd="1" destOrd="0" parTransId="{A8EC7ED7-643F-4CC5-8060-F881077D52B7}" sibTransId="{C2334688-1A42-4BC3-89B4-3A7AE1515AC7}"/>
    <dgm:cxn modelId="{614BA353-C1EE-4D71-8693-804A36E548B7}" type="presOf" srcId="{52D01E0C-C09C-47E6-B2BD-243DF0FBEF94}" destId="{81E559C7-D24D-4B6F-8D83-338CABAFCCD9}" srcOrd="0" destOrd="0" presId="urn:microsoft.com/office/officeart/2005/8/layout/default"/>
    <dgm:cxn modelId="{1278CD53-B607-4928-B944-A727D5F51838}" type="presOf" srcId="{56A73FAB-4D5B-477F-ABA6-EB838F671C3D}" destId="{ADC23FE7-1F4D-4E81-A81D-1AC6DBBEABEC}" srcOrd="0" destOrd="0" presId="urn:microsoft.com/office/officeart/2005/8/layout/default"/>
    <dgm:cxn modelId="{22457F78-D0C5-4E0A-9387-9A43EE03DDDC}" srcId="{52D01E0C-C09C-47E6-B2BD-243DF0FBEF94}" destId="{022F52AC-AE79-442D-B75C-799E399139E9}" srcOrd="0" destOrd="0" parTransId="{C619D3FD-0FEE-4D10-9A23-070024AFD6C5}" sibTransId="{EDF9A36C-05F5-4029-9DD2-0EA4FB1313FC}"/>
    <dgm:cxn modelId="{2E02EA7A-5919-4F81-B842-D1BB1D61C0B0}" srcId="{8A64E50E-7420-49AD-9D4A-57BF5033E84B}" destId="{E96DD75C-BF71-4756-8DF7-693F1160CD86}" srcOrd="3" destOrd="0" parTransId="{4F5BAB36-FE9F-45FD-B128-9CD8BB895268}" sibTransId="{504CC04B-FAA7-435D-ABDD-E16401D4952B}"/>
    <dgm:cxn modelId="{91E393B8-5A1A-488B-9494-AE360C85EB77}" type="presOf" srcId="{485CBE55-808E-4892-8952-A5390F87EA79}" destId="{14C6B774-210A-4196-A4E2-AD998978E3EE}" srcOrd="0" destOrd="0" presId="urn:microsoft.com/office/officeart/2005/8/layout/default"/>
    <dgm:cxn modelId="{486DB3D0-8790-4743-B37E-79D003CF2663}" type="presOf" srcId="{DA805FCD-89AF-4599-8681-312DF9EE3991}" destId="{26AC5326-DF5A-45FC-BBB4-7B27526E571B}" srcOrd="0" destOrd="0" presId="urn:microsoft.com/office/officeart/2005/8/layout/default"/>
    <dgm:cxn modelId="{E2FE1DE0-F48A-441D-9DBC-E85A1782407A}" srcId="{8A64E50E-7420-49AD-9D4A-57BF5033E84B}" destId="{485CBE55-808E-4892-8952-A5390F87EA79}" srcOrd="0" destOrd="0" parTransId="{8BB263D9-E21F-4687-9557-122FC5A43DEB}" sibTransId="{CADCCDEE-C66D-4E9E-8FCE-FC5C931872A4}"/>
    <dgm:cxn modelId="{CE50C0FA-EB46-4B0B-8157-D0A7F56C0FA3}" srcId="{8A64E50E-7420-49AD-9D4A-57BF5033E84B}" destId="{DA805FCD-89AF-4599-8681-312DF9EE3991}" srcOrd="2" destOrd="0" parTransId="{541E3633-98CC-4716-BA7B-474DC97D99BE}" sibTransId="{F3E211F7-7456-40DC-A17E-D888FCE54CDF}"/>
    <dgm:cxn modelId="{EE2F6EC5-B84E-413F-B3DF-21C7B02DA6AE}" type="presParOf" srcId="{3C29A665-395C-42D8-98E5-FFCEF4BA805E}" destId="{14C6B774-210A-4196-A4E2-AD998978E3EE}" srcOrd="0" destOrd="0" presId="urn:microsoft.com/office/officeart/2005/8/layout/default"/>
    <dgm:cxn modelId="{D04D05FD-3698-493D-9844-0138EFBE3D28}" type="presParOf" srcId="{3C29A665-395C-42D8-98E5-FFCEF4BA805E}" destId="{432D8842-10B0-44D5-9377-6DCEA0A1E2AD}" srcOrd="1" destOrd="0" presId="urn:microsoft.com/office/officeart/2005/8/layout/default"/>
    <dgm:cxn modelId="{22478201-2D80-4785-A4F5-B89D89B4EA35}" type="presParOf" srcId="{3C29A665-395C-42D8-98E5-FFCEF4BA805E}" destId="{43E81CD0-B734-41AB-B897-509778A3691F}" srcOrd="2" destOrd="0" presId="urn:microsoft.com/office/officeart/2005/8/layout/default"/>
    <dgm:cxn modelId="{5EAC84E9-F59C-4BEC-91C8-44F52857453A}" type="presParOf" srcId="{3C29A665-395C-42D8-98E5-FFCEF4BA805E}" destId="{599A4442-5222-4D5C-97CB-1299291F088C}" srcOrd="3" destOrd="0" presId="urn:microsoft.com/office/officeart/2005/8/layout/default"/>
    <dgm:cxn modelId="{54E536B7-4B44-42BA-A613-2D874D5EABE7}" type="presParOf" srcId="{3C29A665-395C-42D8-98E5-FFCEF4BA805E}" destId="{26AC5326-DF5A-45FC-BBB4-7B27526E571B}" srcOrd="4" destOrd="0" presId="urn:microsoft.com/office/officeart/2005/8/layout/default"/>
    <dgm:cxn modelId="{96DCC995-B8C6-4A47-BB0D-5FAEFE12D547}" type="presParOf" srcId="{3C29A665-395C-42D8-98E5-FFCEF4BA805E}" destId="{512D0A47-7A76-4A9C-AA17-C27CFB2258B9}" srcOrd="5" destOrd="0" presId="urn:microsoft.com/office/officeart/2005/8/layout/default"/>
    <dgm:cxn modelId="{CC6B1918-AD4B-430F-870E-1A9DC5A1BEB4}" type="presParOf" srcId="{3C29A665-395C-42D8-98E5-FFCEF4BA805E}" destId="{A2649426-D556-4DA2-8043-0EA967E828F8}" srcOrd="6" destOrd="0" presId="urn:microsoft.com/office/officeart/2005/8/layout/default"/>
    <dgm:cxn modelId="{F4C3378E-B523-483F-A146-AFA780EC989E}" type="presParOf" srcId="{3C29A665-395C-42D8-98E5-FFCEF4BA805E}" destId="{8B9A773C-357D-4B75-BC3F-390F60F30239}" srcOrd="7" destOrd="0" presId="urn:microsoft.com/office/officeart/2005/8/layout/default"/>
    <dgm:cxn modelId="{1D1B63C6-4D18-4E96-B68B-4563DE9B64AE}" type="presParOf" srcId="{3C29A665-395C-42D8-98E5-FFCEF4BA805E}" destId="{ADC23FE7-1F4D-4E81-A81D-1AC6DBBEABEC}" srcOrd="8" destOrd="0" presId="urn:microsoft.com/office/officeart/2005/8/layout/default"/>
    <dgm:cxn modelId="{E61280DC-CC8D-4DC8-86FE-F00C0715A43F}" type="presParOf" srcId="{3C29A665-395C-42D8-98E5-FFCEF4BA805E}" destId="{BCD6E5D8-C189-4E28-AA14-F4C27F1C80B1}" srcOrd="9" destOrd="0" presId="urn:microsoft.com/office/officeart/2005/8/layout/default"/>
    <dgm:cxn modelId="{5ED355C8-8063-4250-8453-B177CB6D2144}" type="presParOf" srcId="{3C29A665-395C-42D8-98E5-FFCEF4BA805E}" destId="{81E559C7-D24D-4B6F-8D83-338CABAFCCD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9AEAD-1AC2-4141-A1B5-F4E1F969C769}">
      <dsp:nvSpPr>
        <dsp:cNvPr id="0" name=""/>
        <dsp:cNvSpPr/>
      </dsp:nvSpPr>
      <dsp:spPr>
        <a:xfrm>
          <a:off x="3115110" y="3591911"/>
          <a:ext cx="622353" cy="669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176" y="0"/>
              </a:lnTo>
              <a:lnTo>
                <a:pt x="311176" y="669029"/>
              </a:lnTo>
              <a:lnTo>
                <a:pt x="622353" y="669029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E24E6-D3BF-4BDB-8357-E5D803836D2D}">
      <dsp:nvSpPr>
        <dsp:cNvPr id="0" name=""/>
        <dsp:cNvSpPr/>
      </dsp:nvSpPr>
      <dsp:spPr>
        <a:xfrm>
          <a:off x="3115110" y="2922882"/>
          <a:ext cx="622353" cy="669029"/>
        </a:xfrm>
        <a:custGeom>
          <a:avLst/>
          <a:gdLst/>
          <a:ahLst/>
          <a:cxnLst/>
          <a:rect l="0" t="0" r="0" b="0"/>
          <a:pathLst>
            <a:path>
              <a:moveTo>
                <a:pt x="0" y="669029"/>
              </a:moveTo>
              <a:lnTo>
                <a:pt x="311176" y="669029"/>
              </a:lnTo>
              <a:lnTo>
                <a:pt x="311176" y="0"/>
              </a:lnTo>
              <a:lnTo>
                <a:pt x="622353" y="0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3C428-BEEB-4E48-A815-697B4A26690F}">
      <dsp:nvSpPr>
        <dsp:cNvPr id="0" name=""/>
        <dsp:cNvSpPr/>
      </dsp:nvSpPr>
      <dsp:spPr>
        <a:xfrm>
          <a:off x="3345" y="441249"/>
          <a:ext cx="3111765" cy="9490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Site de gestion de stock</a:t>
          </a:r>
          <a:endParaRPr lang="en-US" sz="2600" kern="1200"/>
        </a:p>
      </dsp:txBody>
      <dsp:txXfrm>
        <a:off x="3345" y="441249"/>
        <a:ext cx="3111765" cy="949088"/>
      </dsp:txXfrm>
    </dsp:sp>
    <dsp:sp modelId="{015E4F60-D5F5-44DF-97EA-5C3B7FA964FB}">
      <dsp:nvSpPr>
        <dsp:cNvPr id="0" name=""/>
        <dsp:cNvSpPr/>
      </dsp:nvSpPr>
      <dsp:spPr>
        <a:xfrm>
          <a:off x="3345" y="1779308"/>
          <a:ext cx="3111765" cy="9490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CRUD clients, fournisseurs,familles</a:t>
          </a:r>
          <a:endParaRPr lang="en-US" sz="2600" kern="1200"/>
        </a:p>
      </dsp:txBody>
      <dsp:txXfrm>
        <a:off x="3345" y="1779308"/>
        <a:ext cx="3111765" cy="949088"/>
      </dsp:txXfrm>
    </dsp:sp>
    <dsp:sp modelId="{90168957-E36B-4342-8065-C9B66D4A22C9}">
      <dsp:nvSpPr>
        <dsp:cNvPr id="0" name=""/>
        <dsp:cNvSpPr/>
      </dsp:nvSpPr>
      <dsp:spPr>
        <a:xfrm>
          <a:off x="3345" y="3117367"/>
          <a:ext cx="3111765" cy="9490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Possibilité de passer des commandes</a:t>
          </a:r>
          <a:endParaRPr lang="en-US" sz="2600" kern="1200"/>
        </a:p>
      </dsp:txBody>
      <dsp:txXfrm>
        <a:off x="3345" y="3117367"/>
        <a:ext cx="3111765" cy="949088"/>
      </dsp:txXfrm>
    </dsp:sp>
    <dsp:sp modelId="{D54B9271-F130-42F9-8EAE-193402D2658F}">
      <dsp:nvSpPr>
        <dsp:cNvPr id="0" name=""/>
        <dsp:cNvSpPr/>
      </dsp:nvSpPr>
      <dsp:spPr>
        <a:xfrm>
          <a:off x="3737464" y="2448338"/>
          <a:ext cx="3111765" cy="9490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Même si stock insuffisant</a:t>
          </a:r>
          <a:endParaRPr lang="en-US" sz="2600" kern="1200"/>
        </a:p>
      </dsp:txBody>
      <dsp:txXfrm>
        <a:off x="3737464" y="2448338"/>
        <a:ext cx="3111765" cy="949088"/>
      </dsp:txXfrm>
    </dsp:sp>
    <dsp:sp modelId="{1528DD4B-86E0-4BBE-A0FB-D788E8107D50}">
      <dsp:nvSpPr>
        <dsp:cNvPr id="0" name=""/>
        <dsp:cNvSpPr/>
      </dsp:nvSpPr>
      <dsp:spPr>
        <a:xfrm>
          <a:off x="3737464" y="3786397"/>
          <a:ext cx="3111765" cy="9490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Envoi automatique d’un bon de commande</a:t>
          </a:r>
          <a:endParaRPr lang="en-US" sz="2600" kern="1200"/>
        </a:p>
      </dsp:txBody>
      <dsp:txXfrm>
        <a:off x="3737464" y="3786397"/>
        <a:ext cx="3111765" cy="949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F3A6D-6C16-4B12-9C99-868FB0AD69C5}">
      <dsp:nvSpPr>
        <dsp:cNvPr id="0" name=""/>
        <dsp:cNvSpPr/>
      </dsp:nvSpPr>
      <dsp:spPr>
        <a:xfrm>
          <a:off x="0" y="2334"/>
          <a:ext cx="55458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642B7-1DF6-464E-A255-D32BF2714DF6}">
      <dsp:nvSpPr>
        <dsp:cNvPr id="0" name=""/>
        <dsp:cNvSpPr/>
      </dsp:nvSpPr>
      <dsp:spPr>
        <a:xfrm>
          <a:off x="0" y="2334"/>
          <a:ext cx="5545833" cy="159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C#</a:t>
          </a:r>
          <a:endParaRPr lang="en-US" sz="6500" kern="1200"/>
        </a:p>
      </dsp:txBody>
      <dsp:txXfrm>
        <a:off x="0" y="2334"/>
        <a:ext cx="5545833" cy="1592267"/>
      </dsp:txXfrm>
    </dsp:sp>
    <dsp:sp modelId="{67510EBC-995A-47AA-8D74-C7ABF0D02AE6}">
      <dsp:nvSpPr>
        <dsp:cNvPr id="0" name=""/>
        <dsp:cNvSpPr/>
      </dsp:nvSpPr>
      <dsp:spPr>
        <a:xfrm>
          <a:off x="0" y="1594602"/>
          <a:ext cx="5545833" cy="0"/>
        </a:xfrm>
        <a:prstGeom prst="line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244CA-C58F-40EE-B75D-D088E8CD4809}">
      <dsp:nvSpPr>
        <dsp:cNvPr id="0" name=""/>
        <dsp:cNvSpPr/>
      </dsp:nvSpPr>
      <dsp:spPr>
        <a:xfrm>
          <a:off x="0" y="1594602"/>
          <a:ext cx="5545833" cy="159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Code versionné</a:t>
          </a:r>
          <a:endParaRPr lang="en-US" sz="6500" kern="1200"/>
        </a:p>
      </dsp:txBody>
      <dsp:txXfrm>
        <a:off x="0" y="1594602"/>
        <a:ext cx="5545833" cy="1592267"/>
      </dsp:txXfrm>
    </dsp:sp>
    <dsp:sp modelId="{0515F618-C6BB-4FC0-88DA-DAE74813EDE0}">
      <dsp:nvSpPr>
        <dsp:cNvPr id="0" name=""/>
        <dsp:cNvSpPr/>
      </dsp:nvSpPr>
      <dsp:spPr>
        <a:xfrm>
          <a:off x="0" y="3186869"/>
          <a:ext cx="5545833" cy="0"/>
        </a:xfrm>
        <a:prstGeom prst="line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093F4-06DC-4FF6-A662-36D7CFA16D46}">
      <dsp:nvSpPr>
        <dsp:cNvPr id="0" name=""/>
        <dsp:cNvSpPr/>
      </dsp:nvSpPr>
      <dsp:spPr>
        <a:xfrm>
          <a:off x="0" y="3186869"/>
          <a:ext cx="5545833" cy="159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ASP.Net MVC</a:t>
          </a:r>
          <a:endParaRPr lang="en-US" sz="6500" kern="1200"/>
        </a:p>
      </dsp:txBody>
      <dsp:txXfrm>
        <a:off x="0" y="3186869"/>
        <a:ext cx="5545833" cy="1592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6B774-210A-4196-A4E2-AD998978E3EE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Models</a:t>
          </a:r>
          <a:endParaRPr lang="en-US" sz="3600" kern="1200"/>
        </a:p>
      </dsp:txBody>
      <dsp:txXfrm>
        <a:off x="930572" y="3032"/>
        <a:ext cx="2833338" cy="1700003"/>
      </dsp:txXfrm>
    </dsp:sp>
    <dsp:sp modelId="{43E81CD0-B734-41AB-B897-509778A3691F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-1468225"/>
            <a:satOff val="6479"/>
            <a:lumOff val="-1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Controller</a:t>
          </a:r>
          <a:endParaRPr lang="en-US" sz="3600" kern="1200"/>
        </a:p>
      </dsp:txBody>
      <dsp:txXfrm>
        <a:off x="4047245" y="3032"/>
        <a:ext cx="2833338" cy="1700003"/>
      </dsp:txXfrm>
    </dsp:sp>
    <dsp:sp modelId="{26AC5326-DF5A-45FC-BBB4-7B27526E571B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-2936450"/>
            <a:satOff val="12957"/>
            <a:lumOff val="-2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Views</a:t>
          </a:r>
          <a:endParaRPr lang="en-US" sz="3600" kern="1200"/>
        </a:p>
      </dsp:txBody>
      <dsp:txXfrm>
        <a:off x="7163917" y="3032"/>
        <a:ext cx="2833338" cy="1700003"/>
      </dsp:txXfrm>
    </dsp:sp>
    <dsp:sp modelId="{A2649426-D556-4DA2-8043-0EA967E828F8}">
      <dsp:nvSpPr>
        <dsp:cNvPr id="0" name=""/>
        <dsp:cNvSpPr/>
      </dsp:nvSpPr>
      <dsp:spPr>
        <a:xfrm>
          <a:off x="930572" y="1986369"/>
          <a:ext cx="2833338" cy="1700003"/>
        </a:xfrm>
        <a:prstGeom prst="rect">
          <a:avLst/>
        </a:prstGeom>
        <a:solidFill>
          <a:schemeClr val="accent2">
            <a:hueOff val="-4404675"/>
            <a:satOff val="19436"/>
            <a:lumOff val="-3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ViewModels</a:t>
          </a:r>
          <a:endParaRPr lang="en-US" sz="3600" kern="1200"/>
        </a:p>
      </dsp:txBody>
      <dsp:txXfrm>
        <a:off x="930572" y="1986369"/>
        <a:ext cx="2833338" cy="1700003"/>
      </dsp:txXfrm>
    </dsp:sp>
    <dsp:sp modelId="{ADC23FE7-1F4D-4E81-A81D-1AC6DBBEABEC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2">
            <a:hueOff val="-5872900"/>
            <a:satOff val="25914"/>
            <a:lumOff val="-4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Services</a:t>
          </a:r>
          <a:endParaRPr lang="en-US" sz="3600" kern="1200"/>
        </a:p>
      </dsp:txBody>
      <dsp:txXfrm>
        <a:off x="4047245" y="1986369"/>
        <a:ext cx="2833338" cy="1700003"/>
      </dsp:txXfrm>
    </dsp:sp>
    <dsp:sp modelId="{81E559C7-D24D-4B6F-8D83-338CABAFCCD9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wwwroot</a:t>
          </a:r>
          <a:endParaRPr lang="en-US" sz="36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/>
            <a:t>Css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/>
            <a:t>js</a:t>
          </a:r>
          <a:endParaRPr lang="en-US" sz="2800" kern="1200"/>
        </a:p>
      </dsp:txBody>
      <dsp:txXfrm>
        <a:off x="7163917" y="1986369"/>
        <a:ext cx="2833338" cy="170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72975-808B-4698-9CA6-CA84C46418CC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1BEDE-C720-402B-B6EB-A0702A1E47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42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nous aider dans la définition du besoin, nous avons utilisé l’UML 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 est un 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 de modélisation graphique à base de pictogrammes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utilisé en conception orientée objet.</a:t>
            </a:r>
          </a:p>
          <a:p>
            <a:endParaRPr lang="fr-FR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Nous avons donc fait un 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diagramme de cas d’utilisation qui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représente les 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fonctionnalités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(cas d’utilisation) nécessaires aux utilisateurs.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1BEDE-C720-402B-B6EB-A0702A1E473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4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ce qui est de la conception de la base de données : 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Nous avons appliqué la méthode 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Merise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qui est une méthode qui permet de facilité la création de la base de données.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Nous avons commencé par faire un 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MCD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(Modèle conceptuel de donnés). Grâce à un dictionnaire de données défini lors de la réflexion sur le sujet, nous avons pu définir les 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entités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les 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associations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qui leurs sont liés ainsi que leur 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cardinalité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1BEDE-C720-402B-B6EB-A0702A1E473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2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À la suite de ça nous en avons déduit le 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MLD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(Modèle logique de données). Ce qui nous permet de voir les 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clés étrangères 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 seront nécessaire dans notre base de données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Nous </a:t>
            </a:r>
            <a:r>
              <a:rPr lang="fr-FR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avons ensuite généré 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script SQL </a:t>
            </a:r>
            <a:r>
              <a:rPr lang="fr-FR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la base de données.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1BEDE-C720-402B-B6EB-A0702A1E47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58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1BEDE-C720-402B-B6EB-A0702A1E473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74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46998E-0341-B745-8A1E-1FB324B6FB93}"/>
              </a:ext>
            </a:extLst>
          </p:cNvPr>
          <p:cNvSpPr/>
          <p:nvPr/>
        </p:nvSpPr>
        <p:spPr>
          <a:xfrm>
            <a:off x="2738035" y="0"/>
            <a:ext cx="945396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80024B-93D1-254C-97FE-4FECAC979C46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451A97-97A7-804B-8FBC-15966B545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8915400" cy="4821238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3EB3EF-CADC-2A4E-8D8A-750393AE228A}"/>
              </a:ext>
            </a:extLst>
          </p:cNvPr>
          <p:cNvCxnSpPr>
            <a:cxnSpLocks/>
          </p:cNvCxnSpPr>
          <p:nvPr/>
        </p:nvCxnSpPr>
        <p:spPr>
          <a:xfrm flipV="1">
            <a:off x="5886647" y="5184468"/>
            <a:ext cx="0" cy="16735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44F17-8D5E-5A45-9340-FEAFEEC123E8}"/>
              </a:ext>
            </a:extLst>
          </p:cNvPr>
          <p:cNvCxnSpPr>
            <a:cxnSpLocks/>
          </p:cNvCxnSpPr>
          <p:nvPr/>
        </p:nvCxnSpPr>
        <p:spPr>
          <a:xfrm flipV="1">
            <a:off x="9035260" y="5184468"/>
            <a:ext cx="0" cy="16735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D91CA87-7D17-4743-9C03-FCDB2153422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276599" y="5184472"/>
            <a:ext cx="2379480" cy="1487935"/>
          </a:xfrm>
        </p:spPr>
        <p:txBody>
          <a:bodyPr lIns="45720" rIns="0" anchor="t">
            <a:norm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8A5089C-1470-FD4E-8F4F-E9891713BC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117219" y="5184472"/>
            <a:ext cx="2681247" cy="1487935"/>
          </a:xfrm>
        </p:spPr>
        <p:txBody>
          <a:bodyPr lIns="45720" rIns="0" anchor="t">
            <a:norm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80D6010-94D7-304D-A646-573BF2E4A33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272047" y="5184472"/>
            <a:ext cx="2379480" cy="1487935"/>
          </a:xfrm>
        </p:spPr>
        <p:txBody>
          <a:bodyPr lIns="45720" rIns="0" anchor="t">
            <a:norm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78818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D2B7DB-48AF-0B4F-A4C2-716308337311}"/>
              </a:ext>
            </a:extLst>
          </p:cNvPr>
          <p:cNvSpPr/>
          <p:nvPr/>
        </p:nvSpPr>
        <p:spPr>
          <a:xfrm>
            <a:off x="2738035" y="0"/>
            <a:ext cx="9453967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17283B2-FD02-C441-9EE3-4F45D177B3D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itle 15">
            <a:extLst>
              <a:ext uri="{FF2B5EF4-FFF2-40B4-BE49-F238E27FC236}">
                <a16:creationId xmlns:a16="http://schemas.microsoft.com/office/drawing/2014/main" id="{97B98834-8719-224F-9B4A-18EE9B84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F2A3D-653C-B845-A9B1-AD295B99A7D6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46D1E8-30BD-494A-848C-7200F88B462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045043" y="266657"/>
            <a:ext cx="8308759" cy="6405749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 sz="15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 sz="135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 sz="12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 sz="12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6772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D2B7DB-48AF-0B4F-A4C2-716308337311}"/>
              </a:ext>
            </a:extLst>
          </p:cNvPr>
          <p:cNvSpPr/>
          <p:nvPr/>
        </p:nvSpPr>
        <p:spPr>
          <a:xfrm>
            <a:off x="2738035" y="0"/>
            <a:ext cx="9453967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17283B2-FD02-C441-9EE3-4F45D177B3D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itle 15">
            <a:extLst>
              <a:ext uri="{FF2B5EF4-FFF2-40B4-BE49-F238E27FC236}">
                <a16:creationId xmlns:a16="http://schemas.microsoft.com/office/drawing/2014/main" id="{97B98834-8719-224F-9B4A-18EE9B84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F2A3D-653C-B845-A9B1-AD295B99A7D6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46D1E8-30BD-494A-848C-7200F88B462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045043" y="266657"/>
            <a:ext cx="8308759" cy="6405749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 sz="15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 sz="135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 sz="12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 sz="12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22104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D2B7DB-48AF-0B4F-A4C2-71630833731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itle 15">
            <a:extLst>
              <a:ext uri="{FF2B5EF4-FFF2-40B4-BE49-F238E27FC236}">
                <a16:creationId xmlns:a16="http://schemas.microsoft.com/office/drawing/2014/main" id="{97B98834-8719-224F-9B4A-18EE9B84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660" y="266654"/>
            <a:ext cx="5508971" cy="1326476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46D1E8-30BD-494A-848C-7200F88B462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57361" y="266657"/>
            <a:ext cx="5375979" cy="6405749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 sz="15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 sz="135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 sz="12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 sz="12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D840C0-A9E4-AB4A-88A2-ED812F425FD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8660" y="1772243"/>
            <a:ext cx="5508971" cy="4900163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953774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AE5FA5-6E35-7C43-B722-99DAA59218A6}"/>
              </a:ext>
            </a:extLst>
          </p:cNvPr>
          <p:cNvSpPr/>
          <p:nvPr/>
        </p:nvSpPr>
        <p:spPr>
          <a:xfrm>
            <a:off x="0" y="1696828"/>
            <a:ext cx="12192000" cy="5161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682BC410-DE26-134E-A711-ACF69C7966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107" y="266654"/>
            <a:ext cx="6278252" cy="1326476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C39426-6E45-1B4D-BEF2-68C52299099C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8659" y="2516960"/>
            <a:ext cx="11443700" cy="4155445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EE83FA5-1DEF-8549-A272-C86D08DE61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4"/>
            <a:ext cx="5278439" cy="2328863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9688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A65DE06-59A0-C848-8460-75207F328355}"/>
              </a:ext>
            </a:extLst>
          </p:cNvPr>
          <p:cNvSpPr/>
          <p:nvPr/>
        </p:nvSpPr>
        <p:spPr>
          <a:xfrm>
            <a:off x="0" y="1748904"/>
            <a:ext cx="12192000" cy="5109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9EFDDF-FBA6-6F4B-A055-9C0FDE6C0CD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6849" y="1935332"/>
            <a:ext cx="5930283" cy="4737070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B33B6F-58F9-2444-A74F-8F728081DB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9125" y="0"/>
            <a:ext cx="5222875" cy="3768571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E047FF7-91D3-AD46-8646-2EC76460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49" y="330122"/>
            <a:ext cx="5930283" cy="123318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E17F04A-D9C4-3049-8B4E-0DCC40A47CBD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969125" y="3954170"/>
            <a:ext cx="4554091" cy="2718235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2321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/>
        </p:nvSpPr>
        <p:spPr>
          <a:xfrm>
            <a:off x="2738035" y="0"/>
            <a:ext cx="94539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FE47645-8840-4E42-A590-76240DC9B0F7}"/>
              </a:ext>
            </a:extLst>
          </p:cNvPr>
          <p:cNvSpPr/>
          <p:nvPr/>
        </p:nvSpPr>
        <p:spPr>
          <a:xfrm flipV="1">
            <a:off x="4839094" y="4"/>
            <a:ext cx="7352908" cy="2990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3533D298-40C4-C341-AEA0-F795A79513A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17128" y="1306216"/>
            <a:ext cx="3443931" cy="1686199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A89B565-EBB0-A244-A4DE-45BCDE677C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03015" y="266656"/>
            <a:ext cx="5030327" cy="2589668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D5D2AB-1B5C-3549-8764-531AACE5453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81049" y="266659"/>
            <a:ext cx="1480011" cy="853959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5C37F9-F428-CB4B-B195-7FE698775F08}"/>
              </a:ext>
            </a:extLst>
          </p:cNvPr>
          <p:cNvSpPr/>
          <p:nvPr/>
        </p:nvSpPr>
        <p:spPr>
          <a:xfrm flipV="1">
            <a:off x="2738035" y="3867969"/>
            <a:ext cx="7352908" cy="29900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D681095A-EE82-DA4E-B767-678E1AD7863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68977" y="3865593"/>
            <a:ext cx="3443931" cy="1686199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3D5E783-33FE-3346-949C-070FD6E3CF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32843" y="4134621"/>
            <a:ext cx="5030327" cy="2589668"/>
          </a:xfrm>
        </p:spPr>
        <p:txBody>
          <a:bodyPr lIns="45720" rIns="0" anchor="t">
            <a:normAutofit/>
          </a:bodyPr>
          <a:lstStyle>
            <a:lvl1pPr marL="0" indent="0" algn="r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73066FD-95E5-F744-A2B0-0D914874BE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87048" y="5772184"/>
            <a:ext cx="1480011" cy="932077"/>
          </a:xfrm>
        </p:spPr>
        <p:txBody>
          <a:bodyPr lIns="45720" rIns="0" anchor="t">
            <a:norm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5020268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/>
        </p:nvSpPr>
        <p:spPr>
          <a:xfrm>
            <a:off x="2738035" y="0"/>
            <a:ext cx="945396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A89B565-EBB0-A244-A4DE-45BCDE677C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603651" y="4474714"/>
            <a:ext cx="5985167" cy="1115702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FFAEB6-BDD3-B74E-AB96-163197DF31B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054113" y="3265832"/>
            <a:ext cx="2417763" cy="2417762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3533D298-40C4-C341-AEA0-F795A79513A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71876" y="2211808"/>
            <a:ext cx="2108048" cy="2108048"/>
          </a:xfr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1A3CAB14-739D-204D-B86C-50F99E1A6AF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79926" y="1324554"/>
            <a:ext cx="1774508" cy="1774508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3FD6C17-6C0E-3F40-A2EC-C916FB1BF0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0995" y="3211605"/>
            <a:ext cx="3897823" cy="968467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19C31CA3-DE92-B048-B6DB-51FAF1F14DF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73299" y="1436873"/>
            <a:ext cx="2115519" cy="1557579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4396092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/>
        </p:nvSpPr>
        <p:spPr>
          <a:xfrm>
            <a:off x="2738035" y="0"/>
            <a:ext cx="945396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FE47645-8840-4E42-A590-76240DC9B0F7}"/>
              </a:ext>
            </a:extLst>
          </p:cNvPr>
          <p:cNvSpPr/>
          <p:nvPr/>
        </p:nvSpPr>
        <p:spPr>
          <a:xfrm>
            <a:off x="3157982" y="2149315"/>
            <a:ext cx="2630079" cy="47086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3533D298-40C4-C341-AEA0-F795A79513A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57982" y="1306215"/>
            <a:ext cx="1686199" cy="1686199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A89B565-EBB0-A244-A4DE-45BCDE677C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318238" y="3835513"/>
            <a:ext cx="2262433" cy="2836893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D5D2AB-1B5C-3549-8764-531AACE5453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318238" y="3175637"/>
            <a:ext cx="2262433" cy="547955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D27ADF-9E67-164B-A3E0-D15FD7C9BB69}"/>
              </a:ext>
            </a:extLst>
          </p:cNvPr>
          <p:cNvSpPr/>
          <p:nvPr/>
        </p:nvSpPr>
        <p:spPr>
          <a:xfrm>
            <a:off x="6155705" y="4"/>
            <a:ext cx="2630079" cy="4708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86708AE4-94B1-FA44-B976-E35D507A934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55705" y="3865593"/>
            <a:ext cx="1686199" cy="1686199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FC795D3-0166-4F4E-8E62-526CD3D400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15961" y="225024"/>
            <a:ext cx="2262433" cy="2836893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0BE019-389D-A14A-A6FE-0BD786D642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5961" y="3175637"/>
            <a:ext cx="2262433" cy="547955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12796D-C78E-7E4A-9CA9-63CDB9026DA1}"/>
              </a:ext>
            </a:extLst>
          </p:cNvPr>
          <p:cNvSpPr/>
          <p:nvPr/>
        </p:nvSpPr>
        <p:spPr>
          <a:xfrm>
            <a:off x="9144002" y="2149315"/>
            <a:ext cx="2630079" cy="4708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927D45B-860E-4B4D-B719-BA8365D7E94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144002" y="1306215"/>
            <a:ext cx="1686199" cy="1686199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8FCCBA3-99D1-5540-AB31-A426B751308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304258" y="3835513"/>
            <a:ext cx="2262433" cy="2836893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66C5655C-749A-4A43-8FBE-F53A846AB4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304258" y="3175637"/>
            <a:ext cx="2262433" cy="547955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0461095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/>
        </p:nvSpPr>
        <p:spPr>
          <a:xfrm>
            <a:off x="2738035" y="0"/>
            <a:ext cx="94539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E5C37F9-F428-CB4B-B195-7FE698775F08}"/>
              </a:ext>
            </a:extLst>
          </p:cNvPr>
          <p:cNvSpPr/>
          <p:nvPr/>
        </p:nvSpPr>
        <p:spPr>
          <a:xfrm flipV="1">
            <a:off x="7522593" y="-2"/>
            <a:ext cx="4669409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D681095A-EE82-DA4E-B767-678E1AD7863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748069" y="4421175"/>
            <a:ext cx="3443931" cy="2438017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3D5E783-33FE-3346-949C-070FD6E3CF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45137" y="266655"/>
            <a:ext cx="4219755" cy="3887862"/>
          </a:xfrm>
        </p:spPr>
        <p:txBody>
          <a:bodyPr lIns="45720" rIns="0" anchor="b">
            <a:normAutofit/>
          </a:bodyPr>
          <a:lstStyle>
            <a:lvl1pPr marL="0" indent="0" algn="r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73066FD-95E5-F744-A2B0-0D914874BE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 rot="16200000">
            <a:off x="7149228" y="5124476"/>
            <a:ext cx="1962784" cy="970961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06BDEAA1-1822-E94B-80E4-CB81D0BDF90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738033" y="4"/>
            <a:ext cx="3443931" cy="2438017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9CC7C53-D87C-E64A-AF6E-036BF824F51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 rot="16200000">
            <a:off x="5838903" y="741012"/>
            <a:ext cx="1962784" cy="970961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579DC70-51D0-114B-8A05-24B3B6DB68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020436" y="2809191"/>
            <a:ext cx="4285341" cy="3784863"/>
          </a:xfrm>
        </p:spPr>
        <p:txBody>
          <a:bodyPr lIns="45720" rIns="0" anchor="t">
            <a:normAutofit/>
          </a:bodyPr>
          <a:lstStyle>
            <a:lvl1pPr marL="0" indent="0" algn="l">
              <a:lnSpc>
                <a:spcPct val="15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6062859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D40176-4436-ED4F-8999-E2243097EA9F}"/>
              </a:ext>
            </a:extLst>
          </p:cNvPr>
          <p:cNvSpPr/>
          <p:nvPr/>
        </p:nvSpPr>
        <p:spPr>
          <a:xfrm flipH="1">
            <a:off x="1" y="0"/>
            <a:ext cx="27380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FFAEB6-BDD3-B74E-AB96-163197DF31B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37204" y="2538134"/>
            <a:ext cx="1944893" cy="1944893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3533D298-40C4-C341-AEA0-F795A79513A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794096" y="2739780"/>
            <a:ext cx="1541601" cy="1541601"/>
          </a:xfr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1A3CAB14-739D-204D-B86C-50F99E1A6AF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04579" y="2936908"/>
            <a:ext cx="1147336" cy="1147336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19C31CA3-DE92-B048-B6DB-51FAF1F14DF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7204" y="4719723"/>
            <a:ext cx="1944893" cy="1944889"/>
          </a:xfrm>
        </p:spPr>
        <p:txBody>
          <a:bodyPr lIns="45720" rIns="0" anchor="t">
            <a:norm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4DB141B1-5FDE-8448-98E7-6FE192253A9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847692" y="2538134"/>
            <a:ext cx="1944893" cy="1944893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4F87A5B-A1A6-FE45-8BD9-324D3DF095D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43216" y="4719723"/>
            <a:ext cx="1944893" cy="1944889"/>
          </a:xfrm>
        </p:spPr>
        <p:txBody>
          <a:bodyPr lIns="45720" rIns="0" anchor="t">
            <a:norm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6E345B6-1021-5B48-AE5D-34DD2A2D5EF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096" y="266655"/>
            <a:ext cx="1541601" cy="2221880"/>
          </a:xfrm>
        </p:spPr>
        <p:txBody>
          <a:bodyPr lIns="45720" rIns="0" anchor="b">
            <a:norm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995479E-E344-B049-91EF-36D044ABE13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284759" y="266658"/>
            <a:ext cx="1167159" cy="2473121"/>
          </a:xfrm>
        </p:spPr>
        <p:txBody>
          <a:bodyPr lIns="45720" rIns="0" anchor="b">
            <a:norm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075314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9EA253-45CD-8F4E-8E04-A14EBCEA3D2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DDE7CF-7475-A345-B329-51375517446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itle 15">
            <a:extLst>
              <a:ext uri="{FF2B5EF4-FFF2-40B4-BE49-F238E27FC236}">
                <a16:creationId xmlns:a16="http://schemas.microsoft.com/office/drawing/2014/main" id="{5157E5AA-A107-1044-A0C0-1557FA339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16B530-602F-7A46-A1B9-5A73CFDCB7E4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334EE2BF-B782-CC44-A68F-854D405A6F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06083" y="266654"/>
            <a:ext cx="7909264" cy="6591346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699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/>
        </p:nvSpPr>
        <p:spPr>
          <a:xfrm>
            <a:off x="2738035" y="0"/>
            <a:ext cx="945396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FFAEB6-BDD3-B74E-AB96-163197DF31B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38036" y="0"/>
            <a:ext cx="2365221" cy="2592372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19C31CA3-DE92-B048-B6DB-51FAF1F14DF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871008" y="2737412"/>
            <a:ext cx="2049784" cy="3934995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977C20C7-7EBF-944C-920B-529E4A989C1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19500" y="2592373"/>
            <a:ext cx="2365221" cy="1847653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8030B4F5-7B78-664D-B3D2-CE4DF88C5D1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500964" y="4440029"/>
            <a:ext cx="2365221" cy="1557579"/>
          </a:xfr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62FF848-E317-BC42-8B42-CA015B9B696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9866187" y="6023213"/>
            <a:ext cx="2325815" cy="834791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3CFCC8-A9FB-1A45-BEA4-5AF29320104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265416" y="4637992"/>
            <a:ext cx="2049784" cy="2034415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105B197-700B-C449-8251-7B85946B1B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78677" y="266655"/>
            <a:ext cx="2049784" cy="4001914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6CEA61C1-7800-E14B-A03F-95CCEA63A2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988244" y="266658"/>
            <a:ext cx="2049784" cy="5576191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8058159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/>
        </p:nvSpPr>
        <p:spPr>
          <a:xfrm>
            <a:off x="2738035" y="0"/>
            <a:ext cx="945396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FFAEB6-BDD3-B74E-AB96-163197DF31B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661101" y="2543616"/>
            <a:ext cx="1843395" cy="1866142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3CFCC8-A9FB-1A45-BEA4-5AF29320104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97742" y="825657"/>
            <a:ext cx="3077305" cy="1569776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92FCE1FA-3B68-7B4C-9C52-3D558BF0ED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504497" y="677474"/>
            <a:ext cx="1843395" cy="1866142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4C06DD72-3503-7B4B-8552-907746AAF17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504497" y="4409758"/>
            <a:ext cx="1843395" cy="1866142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63034A3C-7D44-6747-B70F-AB2DB459BF7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347889" y="2543616"/>
            <a:ext cx="1843395" cy="1866142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A316206A-B2A0-EC4C-96F5-31A6AE46FFA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263641" y="4568098"/>
            <a:ext cx="3077305" cy="1569776"/>
          </a:xfrm>
        </p:spPr>
        <p:txBody>
          <a:bodyPr lIns="45720" r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7826FFF-6C76-4344-A9B7-DA2B6649E69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263641" y="825657"/>
            <a:ext cx="3077305" cy="1569776"/>
          </a:xfrm>
        </p:spPr>
        <p:txBody>
          <a:bodyPr lIns="45720" r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0D0D847A-83C5-3449-ADCC-0C02E5797C3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497742" y="4549245"/>
            <a:ext cx="3077305" cy="1569776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857603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/>
        </p:nvSpPr>
        <p:spPr>
          <a:xfrm>
            <a:off x="2738035" y="0"/>
            <a:ext cx="945396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DBDEE8-8C19-3F44-B829-7585454F253A}"/>
              </a:ext>
            </a:extLst>
          </p:cNvPr>
          <p:cNvSpPr/>
          <p:nvPr/>
        </p:nvSpPr>
        <p:spPr>
          <a:xfrm>
            <a:off x="9849942" y="2"/>
            <a:ext cx="2342060" cy="3428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228EE-95CA-7E41-934F-EA62CDADEBEB}"/>
              </a:ext>
            </a:extLst>
          </p:cNvPr>
          <p:cNvSpPr/>
          <p:nvPr/>
        </p:nvSpPr>
        <p:spPr>
          <a:xfrm>
            <a:off x="7484720" y="5"/>
            <a:ext cx="2365221" cy="518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1909A7-EAA5-EA49-BB61-EC3A9E150F6F}"/>
              </a:ext>
            </a:extLst>
          </p:cNvPr>
          <p:cNvSpPr/>
          <p:nvPr/>
        </p:nvSpPr>
        <p:spPr>
          <a:xfrm>
            <a:off x="5119502" y="1715683"/>
            <a:ext cx="2365220" cy="5142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73C58-6627-784B-A2E5-7DFD50ACE49F}"/>
              </a:ext>
            </a:extLst>
          </p:cNvPr>
          <p:cNvSpPr/>
          <p:nvPr/>
        </p:nvSpPr>
        <p:spPr>
          <a:xfrm>
            <a:off x="2738035" y="3429000"/>
            <a:ext cx="2381465" cy="3429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FFAEB6-BDD3-B74E-AB96-163197DF31B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38035" y="0"/>
            <a:ext cx="2381465" cy="3429000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19C31CA3-DE92-B048-B6DB-51FAF1F14DF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871008" y="3638750"/>
            <a:ext cx="2049784" cy="3033657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977C20C7-7EBF-944C-920B-529E4A989C1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19503" y="1"/>
            <a:ext cx="2365219" cy="1715678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8030B4F5-7B78-664D-B3D2-CE4DF88C5D1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484722" y="5184469"/>
            <a:ext cx="2365220" cy="1673532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62FF848-E317-BC42-8B42-CA015B9B696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9849942" y="3429001"/>
            <a:ext cx="2342060" cy="3429000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3CFCC8-A9FB-1A45-BEA4-5AF29320104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265416" y="1904218"/>
            <a:ext cx="2049784" cy="4768189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105B197-700B-C449-8251-7B85946B1B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9823" y="266655"/>
            <a:ext cx="2049784" cy="4735868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6CEA61C1-7800-E14B-A03F-95CCEA63A2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988244" y="266656"/>
            <a:ext cx="2049784" cy="2985593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48680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654CB55-03BA-FE40-917F-69B99D53E0D9}"/>
              </a:ext>
            </a:extLst>
          </p:cNvPr>
          <p:cNvSpPr/>
          <p:nvPr/>
        </p:nvSpPr>
        <p:spPr>
          <a:xfrm>
            <a:off x="2" y="0"/>
            <a:ext cx="9453967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33" y="266656"/>
            <a:ext cx="6101844" cy="6256692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fr-FR"/>
              <a:t>Cliquez pour modifier les styles du texte du masque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fr-FR"/>
              <a:t>Deuxième niveau</a:t>
            </a:r>
          </a:p>
          <a:p>
            <a:pPr lvl="2">
              <a:spcBef>
                <a:spcPts val="0"/>
              </a:spcBef>
              <a:spcAft>
                <a:spcPts val="1800"/>
              </a:spcAft>
            </a:pPr>
            <a:r>
              <a:rPr lang="fr-FR"/>
              <a:t>Troisième niveau</a:t>
            </a:r>
          </a:p>
          <a:p>
            <a:pPr lvl="3">
              <a:spcBef>
                <a:spcPts val="0"/>
              </a:spcBef>
              <a:spcAft>
                <a:spcPts val="1800"/>
              </a:spcAft>
            </a:pPr>
            <a:r>
              <a:rPr lang="fr-FR"/>
              <a:t>Quatrième niveau</a:t>
            </a:r>
          </a:p>
          <a:p>
            <a:pPr lvl="4">
              <a:spcBef>
                <a:spcPts val="0"/>
              </a:spcBef>
              <a:spcAft>
                <a:spcPts val="1800"/>
              </a:spcAft>
            </a:pPr>
            <a:r>
              <a:rPr lang="fr-FR"/>
              <a:t>Cinquième niveau</a:t>
            </a:r>
            <a:endParaRPr lang="en-US" dirty="0"/>
          </a:p>
        </p:txBody>
      </p:sp>
      <p:sp>
        <p:nvSpPr>
          <p:cNvPr id="27" name="Title 15">
            <a:extLst>
              <a:ext uri="{FF2B5EF4-FFF2-40B4-BE49-F238E27FC236}">
                <a16:creationId xmlns:a16="http://schemas.microsoft.com/office/drawing/2014/main" id="{B7669973-CD25-EF49-B3DF-AEC93B9FA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013349" y="2715562"/>
            <a:ext cx="6256692" cy="1358880"/>
          </a:xfrm>
        </p:spPr>
        <p:txBody>
          <a:bodyPr anchor="ctr" anchorCtr="0">
            <a:normAutofit/>
          </a:bodyPr>
          <a:lstStyle>
            <a:lvl1pPr algn="l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236EA0-37A2-40F9-8110-303FC55D89F7}"/>
              </a:ext>
            </a:extLst>
          </p:cNvPr>
          <p:cNvGrpSpPr/>
          <p:nvPr/>
        </p:nvGrpSpPr>
        <p:grpSpPr>
          <a:xfrm>
            <a:off x="6575377" y="591100"/>
            <a:ext cx="3595396" cy="5675457"/>
            <a:chOff x="8253302" y="591099"/>
            <a:chExt cx="2696547" cy="5675457"/>
          </a:xfrm>
        </p:grpSpPr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7E046217-D730-4104-858C-F0F053C9D11A}"/>
                </a:ext>
              </a:extLst>
            </p:cNvPr>
            <p:cNvSpPr/>
            <p:nvPr/>
          </p:nvSpPr>
          <p:spPr>
            <a:xfrm>
              <a:off x="8253302" y="591099"/>
              <a:ext cx="2696547" cy="567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C414C033-2065-49C0-975A-D12BA9882C4A}"/>
                </a:ext>
              </a:extLst>
            </p:cNvPr>
            <p:cNvSpPr/>
            <p:nvPr/>
          </p:nvSpPr>
          <p:spPr>
            <a:xfrm>
              <a:off x="9412344" y="5654511"/>
              <a:ext cx="378462" cy="378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7A881925-DF6D-4BA9-B91F-477C7D2440C7}"/>
                </a:ext>
              </a:extLst>
            </p:cNvPr>
            <p:cNvSpPr/>
            <p:nvPr/>
          </p:nvSpPr>
          <p:spPr>
            <a:xfrm>
              <a:off x="9368178" y="1034607"/>
              <a:ext cx="466795" cy="1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1DDE2E1-1F71-4B2B-A197-002A4E8A18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39267" y="1366842"/>
            <a:ext cx="3067615" cy="4151376"/>
          </a:xfrm>
          <a:solidFill>
            <a:schemeClr val="bg1"/>
          </a:solidFill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1077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19E5DBC-BDB1-AE4F-B324-8F85F6CD01B5}"/>
              </a:ext>
            </a:extLst>
          </p:cNvPr>
          <p:cNvSpPr/>
          <p:nvPr/>
        </p:nvSpPr>
        <p:spPr>
          <a:xfrm>
            <a:off x="0" y="4"/>
            <a:ext cx="12192000" cy="50810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9972" y="255179"/>
            <a:ext cx="3377184" cy="446059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fr-FR"/>
              <a:t>Cliquez pour modifier les styles du texte du masque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fr-FR"/>
              <a:t>Deuxième niveau</a:t>
            </a:r>
          </a:p>
          <a:p>
            <a:pPr lvl="2">
              <a:spcBef>
                <a:spcPts val="0"/>
              </a:spcBef>
              <a:spcAft>
                <a:spcPts val="1800"/>
              </a:spcAft>
            </a:pPr>
            <a:r>
              <a:rPr lang="fr-FR"/>
              <a:t>Troisième niveau</a:t>
            </a:r>
          </a:p>
          <a:p>
            <a:pPr lvl="3">
              <a:spcBef>
                <a:spcPts val="0"/>
              </a:spcBef>
              <a:spcAft>
                <a:spcPts val="1800"/>
              </a:spcAft>
            </a:pPr>
            <a:r>
              <a:rPr lang="fr-FR"/>
              <a:t>Quatrième niveau</a:t>
            </a:r>
          </a:p>
          <a:p>
            <a:pPr lvl="4">
              <a:spcBef>
                <a:spcPts val="0"/>
              </a:spcBef>
              <a:spcAft>
                <a:spcPts val="1800"/>
              </a:spcAft>
            </a:pPr>
            <a:r>
              <a:rPr lang="fr-FR"/>
              <a:t>Cinquième niveau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0C0265B-96E9-5042-9405-98BE0EA8A47C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454844" y="255179"/>
            <a:ext cx="3377184" cy="446059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fr-FR"/>
              <a:t>Cliquez pour modifier les styles du texte du masque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fr-FR"/>
              <a:t>Deuxième niveau</a:t>
            </a:r>
          </a:p>
          <a:p>
            <a:pPr lvl="2">
              <a:spcBef>
                <a:spcPts val="0"/>
              </a:spcBef>
              <a:spcAft>
                <a:spcPts val="1800"/>
              </a:spcAft>
            </a:pPr>
            <a:r>
              <a:rPr lang="fr-FR"/>
              <a:t>Troisième niveau</a:t>
            </a:r>
          </a:p>
          <a:p>
            <a:pPr lvl="3">
              <a:spcBef>
                <a:spcPts val="0"/>
              </a:spcBef>
              <a:spcAft>
                <a:spcPts val="1800"/>
              </a:spcAft>
            </a:pPr>
            <a:r>
              <a:rPr lang="fr-FR"/>
              <a:t>Quatrième niveau</a:t>
            </a:r>
          </a:p>
          <a:p>
            <a:pPr lvl="4">
              <a:spcBef>
                <a:spcPts val="0"/>
              </a:spcBef>
              <a:spcAft>
                <a:spcPts val="1800"/>
              </a:spcAft>
            </a:pPr>
            <a:r>
              <a:rPr lang="fr-FR"/>
              <a:t>Cinquième niveau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C12391E-9786-464A-A49A-EA08EC270360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662459" y="5284636"/>
            <a:ext cx="2171471" cy="1387771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DC3412-F0CC-F946-AFA0-B0B8097BBD4D}"/>
              </a:ext>
            </a:extLst>
          </p:cNvPr>
          <p:cNvCxnSpPr>
            <a:cxnSpLocks/>
          </p:cNvCxnSpPr>
          <p:nvPr/>
        </p:nvCxnSpPr>
        <p:spPr>
          <a:xfrm flipV="1">
            <a:off x="9348187" y="5284632"/>
            <a:ext cx="0" cy="15733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9">
            <a:extLst>
              <a:ext uri="{FF2B5EF4-FFF2-40B4-BE49-F238E27FC236}">
                <a16:creationId xmlns:a16="http://schemas.microsoft.com/office/drawing/2014/main" id="{8608BF79-6F0E-1F4F-B7F3-B2A8CDA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5284636"/>
            <a:ext cx="8554525" cy="1387771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AE657A-E461-4662-BD4E-3F2BE9D790C3}"/>
              </a:ext>
            </a:extLst>
          </p:cNvPr>
          <p:cNvGrpSpPr/>
          <p:nvPr/>
        </p:nvGrpSpPr>
        <p:grpSpPr>
          <a:xfrm>
            <a:off x="3737158" y="255178"/>
            <a:ext cx="4717687" cy="4598552"/>
            <a:chOff x="7156636" y="581034"/>
            <a:chExt cx="4382349" cy="5695576"/>
          </a:xfrm>
        </p:grpSpPr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82ACCB2B-D20D-4EA8-BC49-F7C30C6E5D7F}"/>
                </a:ext>
              </a:extLst>
            </p:cNvPr>
            <p:cNvSpPr/>
            <p:nvPr/>
          </p:nvSpPr>
          <p:spPr>
            <a:xfrm>
              <a:off x="7156636" y="581034"/>
              <a:ext cx="4382349" cy="569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87BD3F9-B0D2-426C-8CA6-EB75C083F388}"/>
                </a:ext>
              </a:extLst>
            </p:cNvPr>
            <p:cNvSpPr/>
            <p:nvPr/>
          </p:nvSpPr>
          <p:spPr>
            <a:xfrm>
              <a:off x="9291617" y="789151"/>
              <a:ext cx="112387" cy="11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A21910B0-6D2B-45E8-A966-48839E96263B}"/>
                </a:ext>
              </a:extLst>
            </p:cNvPr>
            <p:cNvSpPr/>
            <p:nvPr/>
          </p:nvSpPr>
          <p:spPr>
            <a:xfrm>
              <a:off x="9249474" y="5908863"/>
              <a:ext cx="196672" cy="19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7ADFC4A-9A63-4F6C-A73F-70AD3BFF58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91244" y="613353"/>
            <a:ext cx="3809512" cy="3816895"/>
          </a:xfrm>
          <a:solidFill>
            <a:schemeClr val="bg1"/>
          </a:solidFill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2908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7D94DA8-7271-7049-A306-6AD5B85059A6}"/>
              </a:ext>
            </a:extLst>
          </p:cNvPr>
          <p:cNvSpPr/>
          <p:nvPr/>
        </p:nvSpPr>
        <p:spPr>
          <a:xfrm>
            <a:off x="0" y="1776957"/>
            <a:ext cx="12192000" cy="50810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1AB59D8-B66A-6B40-9E2F-8A2280D8591C}"/>
              </a:ext>
            </a:extLst>
          </p:cNvPr>
          <p:cNvSpPr/>
          <p:nvPr/>
        </p:nvSpPr>
        <p:spPr>
          <a:xfrm>
            <a:off x="6377870" y="629507"/>
            <a:ext cx="5814132" cy="5413234"/>
          </a:xfrm>
          <a:custGeom>
            <a:avLst/>
            <a:gdLst>
              <a:gd name="connsiteX0" fmla="*/ 197544 w 5814132"/>
              <a:gd name="connsiteY0" fmla="*/ 0 h 5413234"/>
              <a:gd name="connsiteX1" fmla="*/ 5814132 w 5814132"/>
              <a:gd name="connsiteY1" fmla="*/ 0 h 5413234"/>
              <a:gd name="connsiteX2" fmla="*/ 5814132 w 5814132"/>
              <a:gd name="connsiteY2" fmla="*/ 5413234 h 5413234"/>
              <a:gd name="connsiteX3" fmla="*/ 0 w 5814132"/>
              <a:gd name="connsiteY3" fmla="*/ 5413234 h 5413234"/>
              <a:gd name="connsiteX4" fmla="*/ 0 w 5814132"/>
              <a:gd name="connsiteY4" fmla="*/ 197232 h 5413234"/>
              <a:gd name="connsiteX5" fmla="*/ 197544 w 5814132"/>
              <a:gd name="connsiteY5" fmla="*/ 0 h 541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4132" h="5413234">
                <a:moveTo>
                  <a:pt x="197544" y="0"/>
                </a:moveTo>
                <a:lnTo>
                  <a:pt x="5814132" y="0"/>
                </a:lnTo>
                <a:lnTo>
                  <a:pt x="5814132" y="5413234"/>
                </a:lnTo>
                <a:lnTo>
                  <a:pt x="0" y="5413234"/>
                </a:lnTo>
                <a:lnTo>
                  <a:pt x="0" y="197232"/>
                </a:lnTo>
                <a:cubicBezTo>
                  <a:pt x="0" y="88968"/>
                  <a:pt x="88686" y="0"/>
                  <a:pt x="197544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61E5AD-E951-B84E-A828-42ECACD6B339}"/>
              </a:ext>
            </a:extLst>
          </p:cNvPr>
          <p:cNvSpPr/>
          <p:nvPr/>
        </p:nvSpPr>
        <p:spPr>
          <a:xfrm>
            <a:off x="4985506" y="6349883"/>
            <a:ext cx="7206497" cy="180807"/>
          </a:xfrm>
          <a:custGeom>
            <a:avLst/>
            <a:gdLst>
              <a:gd name="connsiteX0" fmla="*/ 0 w 7206497"/>
              <a:gd name="connsiteY0" fmla="*/ 0 h 180807"/>
              <a:gd name="connsiteX1" fmla="*/ 7206497 w 7206497"/>
              <a:gd name="connsiteY1" fmla="*/ 0 h 180807"/>
              <a:gd name="connsiteX2" fmla="*/ 7206497 w 7206497"/>
              <a:gd name="connsiteY2" fmla="*/ 180807 h 180807"/>
              <a:gd name="connsiteX3" fmla="*/ 493242 w 7206497"/>
              <a:gd name="connsiteY3" fmla="*/ 180807 h 18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6497" h="180807">
                <a:moveTo>
                  <a:pt x="0" y="0"/>
                </a:moveTo>
                <a:lnTo>
                  <a:pt x="7206497" y="0"/>
                </a:lnTo>
                <a:lnTo>
                  <a:pt x="7206497" y="180807"/>
                </a:lnTo>
                <a:lnTo>
                  <a:pt x="493242" y="180807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7674E4E3-4118-4F4E-9787-9B54448ABBA3}"/>
              </a:ext>
            </a:extLst>
          </p:cNvPr>
          <p:cNvSpPr/>
          <p:nvPr/>
        </p:nvSpPr>
        <p:spPr>
          <a:xfrm>
            <a:off x="9592600" y="6042745"/>
            <a:ext cx="1779979" cy="18080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2F74638-025B-814E-AAE9-ABADE238E094}"/>
              </a:ext>
            </a:extLst>
          </p:cNvPr>
          <p:cNvSpPr/>
          <p:nvPr/>
        </p:nvSpPr>
        <p:spPr>
          <a:xfrm>
            <a:off x="4985506" y="6042745"/>
            <a:ext cx="7206497" cy="306731"/>
          </a:xfrm>
          <a:custGeom>
            <a:avLst/>
            <a:gdLst>
              <a:gd name="connsiteX0" fmla="*/ 0 w 7206497"/>
              <a:gd name="connsiteY0" fmla="*/ 0 h 306731"/>
              <a:gd name="connsiteX1" fmla="*/ 4740800 w 7206497"/>
              <a:gd name="connsiteY1" fmla="*/ 0 h 306731"/>
              <a:gd name="connsiteX2" fmla="*/ 4740800 w 7206497"/>
              <a:gd name="connsiteY2" fmla="*/ 65734 h 306731"/>
              <a:gd name="connsiteX3" fmla="*/ 4823178 w 7206497"/>
              <a:gd name="connsiteY3" fmla="*/ 148041 h 306731"/>
              <a:gd name="connsiteX4" fmla="*/ 6154955 w 7206497"/>
              <a:gd name="connsiteY4" fmla="*/ 148041 h 306731"/>
              <a:gd name="connsiteX5" fmla="*/ 6237333 w 7206497"/>
              <a:gd name="connsiteY5" fmla="*/ 65734 h 306731"/>
              <a:gd name="connsiteX6" fmla="*/ 6237333 w 7206497"/>
              <a:gd name="connsiteY6" fmla="*/ 0 h 306731"/>
              <a:gd name="connsiteX7" fmla="*/ 7206497 w 7206497"/>
              <a:gd name="connsiteY7" fmla="*/ 0 h 306731"/>
              <a:gd name="connsiteX8" fmla="*/ 7206497 w 7206497"/>
              <a:gd name="connsiteY8" fmla="*/ 306731 h 306731"/>
              <a:gd name="connsiteX9" fmla="*/ 0 w 7206497"/>
              <a:gd name="connsiteY9" fmla="*/ 306731 h 30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6497" h="306731">
                <a:moveTo>
                  <a:pt x="0" y="0"/>
                </a:moveTo>
                <a:lnTo>
                  <a:pt x="4740800" y="0"/>
                </a:lnTo>
                <a:lnTo>
                  <a:pt x="4740800" y="65734"/>
                </a:lnTo>
                <a:cubicBezTo>
                  <a:pt x="4740800" y="110977"/>
                  <a:pt x="4777921" y="148041"/>
                  <a:pt x="4823178" y="148041"/>
                </a:cubicBezTo>
                <a:lnTo>
                  <a:pt x="6154955" y="148041"/>
                </a:lnTo>
                <a:cubicBezTo>
                  <a:pt x="6200211" y="148041"/>
                  <a:pt x="6237333" y="110977"/>
                  <a:pt x="6237333" y="65734"/>
                </a:cubicBezTo>
                <a:lnTo>
                  <a:pt x="6237333" y="0"/>
                </a:lnTo>
                <a:lnTo>
                  <a:pt x="7206497" y="0"/>
                </a:lnTo>
                <a:lnTo>
                  <a:pt x="7206497" y="306731"/>
                </a:lnTo>
                <a:lnTo>
                  <a:pt x="0" y="30673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7381CB9-2764-AC49-99FF-493A9C22C21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31" y="2036194"/>
            <a:ext cx="5622471" cy="388062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fr-FR"/>
              <a:t>Cliquez pour modifier les styles du texte du masque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fr-FR"/>
              <a:t>Deuxième niveau</a:t>
            </a:r>
          </a:p>
          <a:p>
            <a:pPr lvl="2">
              <a:spcBef>
                <a:spcPts val="0"/>
              </a:spcBef>
              <a:spcAft>
                <a:spcPts val="1800"/>
              </a:spcAft>
            </a:pPr>
            <a:r>
              <a:rPr lang="fr-FR"/>
              <a:t>Troisième niveau</a:t>
            </a:r>
          </a:p>
          <a:p>
            <a:pPr lvl="3">
              <a:spcBef>
                <a:spcPts val="0"/>
              </a:spcBef>
              <a:spcAft>
                <a:spcPts val="1800"/>
              </a:spcAft>
            </a:pPr>
            <a:r>
              <a:rPr lang="fr-FR"/>
              <a:t>Quatrième niveau</a:t>
            </a:r>
          </a:p>
          <a:p>
            <a:pPr lvl="4">
              <a:spcBef>
                <a:spcPts val="0"/>
              </a:spcBef>
              <a:spcAft>
                <a:spcPts val="1800"/>
              </a:spcAft>
            </a:pPr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763889E5-57D0-A54F-8B16-B3C039CC8B61}"/>
              </a:ext>
            </a:extLst>
          </p:cNvPr>
          <p:cNvSpPr/>
          <p:nvPr/>
        </p:nvSpPr>
        <p:spPr>
          <a:xfrm>
            <a:off x="10632649" y="1440969"/>
            <a:ext cx="50207" cy="5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2"/>
                </a:moveTo>
                <a:cubicBezTo>
                  <a:pt x="21600" y="16786"/>
                  <a:pt x="16800" y="21600"/>
                  <a:pt x="10800" y="21600"/>
                </a:cubicBezTo>
                <a:cubicBezTo>
                  <a:pt x="4863" y="21600"/>
                  <a:pt x="0" y="16786"/>
                  <a:pt x="0" y="10832"/>
                </a:cubicBezTo>
                <a:cubicBezTo>
                  <a:pt x="0" y="4814"/>
                  <a:pt x="4863" y="0"/>
                  <a:pt x="10800" y="0"/>
                </a:cubicBezTo>
                <a:cubicBezTo>
                  <a:pt x="16863" y="0"/>
                  <a:pt x="21600" y="4877"/>
                  <a:pt x="21600" y="1083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A169B2B-D34A-4F61-B560-11EB872E5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62209" y="894233"/>
            <a:ext cx="5529793" cy="5022580"/>
          </a:xfrm>
          <a:solidFill>
            <a:schemeClr val="bg1"/>
          </a:solidFill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3" name="Title 19">
            <a:extLst>
              <a:ext uri="{FF2B5EF4-FFF2-40B4-BE49-F238E27FC236}">
                <a16:creationId xmlns:a16="http://schemas.microsoft.com/office/drawing/2014/main" id="{99D31B81-1874-954D-93A3-E9E4CEA0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263255"/>
            <a:ext cx="5723444" cy="1387771"/>
          </a:xfrm>
        </p:spPr>
        <p:txBody>
          <a:bodyPr/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7662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DEF-3109-452B-BB9C-5F712B8DBA14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5365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4937768"/>
            <a:ext cx="1460651" cy="10835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696557" y="6336793"/>
            <a:ext cx="1470980" cy="307777"/>
            <a:chOff x="8616280" y="6285754"/>
            <a:chExt cx="1103235" cy="307777"/>
          </a:xfrm>
        </p:grpSpPr>
        <p:sp>
          <p:nvSpPr>
            <p:cNvPr id="10" name="TextBox 9"/>
            <p:cNvSpPr txBox="1"/>
            <p:nvPr/>
          </p:nvSpPr>
          <p:spPr>
            <a:xfrm>
              <a:off x="8616280" y="6285754"/>
              <a:ext cx="1103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1" name="Freeform 290"/>
            <p:cNvSpPr/>
            <p:nvPr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728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02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D740-7562-4B47-B121-296C6836655B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3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9E66BD-28AC-FE43-9A61-3212F10EF0BE}"/>
              </a:ext>
            </a:extLst>
          </p:cNvPr>
          <p:cNvSpPr/>
          <p:nvPr/>
        </p:nvSpPr>
        <p:spPr>
          <a:xfrm>
            <a:off x="0" y="0"/>
            <a:ext cx="12192000" cy="506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6D374E-E617-E84C-B426-91D355872E2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662459" y="5284636"/>
            <a:ext cx="2171471" cy="1387771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DA893-02EA-3149-8C6F-89B1FF62439D}"/>
              </a:ext>
            </a:extLst>
          </p:cNvPr>
          <p:cNvCxnSpPr>
            <a:cxnSpLocks/>
          </p:cNvCxnSpPr>
          <p:nvPr/>
        </p:nvCxnSpPr>
        <p:spPr>
          <a:xfrm flipV="1">
            <a:off x="9348187" y="5284632"/>
            <a:ext cx="0" cy="15733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F8B504F0-D5B2-D640-9603-B33A172E4A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1"/>
            <a:ext cx="11061576" cy="480281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971080C-291F-5E45-B46F-BE6FE1AA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5284636"/>
            <a:ext cx="8554525" cy="1387771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39828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285DEF-3109-452B-BB9C-5F712B8DBA14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1118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D740-7562-4B47-B121-296C6836655B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925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3574779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130374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888607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789994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44893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246617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292492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8187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9E66BD-28AC-FE43-9A61-3212F10EF0BE}"/>
              </a:ext>
            </a:extLst>
          </p:cNvPr>
          <p:cNvSpPr/>
          <p:nvPr/>
        </p:nvSpPr>
        <p:spPr>
          <a:xfrm>
            <a:off x="0" y="0"/>
            <a:ext cx="12192000" cy="5060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F8B504F0-D5B2-D640-9603-B33A172E4A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28298" y="-1"/>
            <a:ext cx="3867705" cy="4802819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7D4D661-7851-8E4B-A16C-46F34BDE6A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4269" y="-1"/>
            <a:ext cx="5897731" cy="4802818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F13AF5-5326-F748-A405-6AA1C704E9D6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662459" y="5284636"/>
            <a:ext cx="2171471" cy="1387771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E99A98-77B9-5646-96DD-5A894584037E}"/>
              </a:ext>
            </a:extLst>
          </p:cNvPr>
          <p:cNvCxnSpPr>
            <a:cxnSpLocks/>
          </p:cNvCxnSpPr>
          <p:nvPr/>
        </p:nvCxnSpPr>
        <p:spPr>
          <a:xfrm flipV="1">
            <a:off x="9348187" y="5284632"/>
            <a:ext cx="0" cy="15733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9">
            <a:extLst>
              <a:ext uri="{FF2B5EF4-FFF2-40B4-BE49-F238E27FC236}">
                <a16:creationId xmlns:a16="http://schemas.microsoft.com/office/drawing/2014/main" id="{3B3D4E3B-1733-3647-B0E1-C0F121A8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5284636"/>
            <a:ext cx="8554525" cy="1387771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45054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797980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285DEF-3109-452B-BB9C-5F712B8DBA14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64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D740-7562-4B47-B121-296C6836655B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541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31637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95813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412909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156916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943754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520321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4135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9E66BD-28AC-FE43-9A61-3212F10EF0BE}"/>
              </a:ext>
            </a:extLst>
          </p:cNvPr>
          <p:cNvSpPr/>
          <p:nvPr/>
        </p:nvSpPr>
        <p:spPr>
          <a:xfrm>
            <a:off x="0" y="0"/>
            <a:ext cx="12192000" cy="50602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6D374E-E617-E84C-B426-91D355872E2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662459" y="5284636"/>
            <a:ext cx="2171471" cy="1387771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DA893-02EA-3149-8C6F-89B1FF62439D}"/>
              </a:ext>
            </a:extLst>
          </p:cNvPr>
          <p:cNvCxnSpPr>
            <a:cxnSpLocks/>
          </p:cNvCxnSpPr>
          <p:nvPr/>
        </p:nvCxnSpPr>
        <p:spPr>
          <a:xfrm flipV="1">
            <a:off x="9348187" y="5284632"/>
            <a:ext cx="0" cy="15733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F8B504F0-D5B2-D640-9603-B33A172E4A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" y="-1"/>
            <a:ext cx="9033919" cy="4802819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971080C-291F-5E45-B46F-BE6FE1AA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5284636"/>
            <a:ext cx="8554525" cy="1387771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E4FE2C-3781-994B-89BE-FB4A24BA49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48187" y="0"/>
            <a:ext cx="2574524" cy="4101484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2117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73184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3971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285DEF-3109-452B-BB9C-5F712B8DBA14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335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D740-7562-4B47-B121-296C6836655B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2416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87900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241480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60806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050056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4885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8055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95DF2C5-85B9-8143-8C35-AFF5B07BF577}"/>
              </a:ext>
            </a:extLst>
          </p:cNvPr>
          <p:cNvSpPr/>
          <p:nvPr/>
        </p:nvSpPr>
        <p:spPr>
          <a:xfrm>
            <a:off x="2" y="0"/>
            <a:ext cx="7208668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B937C2-4B02-3B4B-A80B-D880826B07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92341" y="0"/>
            <a:ext cx="3436105" cy="3906838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2A9F77-43C9-DC41-BFF6-A72F9654D6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5013" y="1970847"/>
            <a:ext cx="2787651" cy="1961395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893B6526-7F45-AE4E-8B87-346E26E783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92339" y="4093243"/>
            <a:ext cx="6410325" cy="2333625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81D09937-F030-F941-AD4A-C4E0739441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15013" y="0"/>
            <a:ext cx="2787651" cy="1809842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13F91BD-C954-0549-A41E-478F389AED6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39813" y="5184473"/>
            <a:ext cx="288132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itle 15">
            <a:extLst>
              <a:ext uri="{FF2B5EF4-FFF2-40B4-BE49-F238E27FC236}">
                <a16:creationId xmlns:a16="http://schemas.microsoft.com/office/drawing/2014/main" id="{AD507280-D9E5-274A-A25E-A3480A8DF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103511" y="1102958"/>
            <a:ext cx="4553924" cy="2881320"/>
          </a:xfrm>
        </p:spPr>
        <p:txBody>
          <a:bodyPr anchor="ctr" anchorCtr="0">
            <a:normAutofit/>
          </a:bodyPr>
          <a:lstStyle>
            <a:lvl1pPr algn="l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E7E97-ED42-C54F-B43B-AA5C2777C822}"/>
              </a:ext>
            </a:extLst>
          </p:cNvPr>
          <p:cNvCxnSpPr>
            <a:cxnSpLocks/>
          </p:cNvCxnSpPr>
          <p:nvPr/>
        </p:nvCxnSpPr>
        <p:spPr>
          <a:xfrm>
            <a:off x="8939813" y="5002524"/>
            <a:ext cx="28813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51E5BDC7-E6AA-E74F-A40C-58DF12047C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1"/>
            <a:ext cx="1988799" cy="642686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3240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99839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52039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06782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285DEF-3109-452B-BB9C-5F712B8DBA14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2464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D740-7562-4B47-B121-296C6836655B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4046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96239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850828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07721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874569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4739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D2B7DB-48AF-0B4F-A4C2-716308337311}"/>
              </a:ext>
            </a:extLst>
          </p:cNvPr>
          <p:cNvSpPr/>
          <p:nvPr/>
        </p:nvSpPr>
        <p:spPr>
          <a:xfrm>
            <a:off x="2738035" y="0"/>
            <a:ext cx="94539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1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17283B2-FD02-C441-9EE3-4F45D177B3D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17" name="Title 15">
            <a:extLst>
              <a:ext uri="{FF2B5EF4-FFF2-40B4-BE49-F238E27FC236}">
                <a16:creationId xmlns:a16="http://schemas.microsoft.com/office/drawing/2014/main" id="{97B98834-8719-224F-9B4A-18EE9B84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F2A3D-653C-B845-A9B1-AD295B99A7D6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46D1E8-30BD-494A-848C-7200F88B462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045043" y="266657"/>
            <a:ext cx="8308759" cy="6405749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 sz="15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 sz="135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 sz="12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 sz="12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noProof="1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noProof="1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noProof="1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noProof="1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698221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01302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62559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181072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123542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4937768"/>
            <a:ext cx="1460651" cy="10835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696557" y="6336793"/>
            <a:ext cx="1470980" cy="307777"/>
            <a:chOff x="8616280" y="6285754"/>
            <a:chExt cx="1103235" cy="307777"/>
          </a:xfrm>
        </p:grpSpPr>
        <p:sp>
          <p:nvSpPr>
            <p:cNvPr id="10" name="TextBox 9"/>
            <p:cNvSpPr txBox="1"/>
            <p:nvPr/>
          </p:nvSpPr>
          <p:spPr>
            <a:xfrm>
              <a:off x="8616280" y="6285754"/>
              <a:ext cx="1103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1" name="Freeform 290"/>
            <p:cNvSpPr/>
            <p:nvPr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9647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742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49DEC-AF75-410D-9BF2-205960387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D59880-5676-4F70-B684-1DB72CD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F0E439-1E5B-4563-A966-DDD41939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DEF-3109-452B-BB9C-5F712B8DBA14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2581C-4A03-4CB8-8E20-E468CC70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8F680-751E-481A-9672-5BF638C8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3989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6B929-602E-4D00-A8E8-BFD1C24F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1FC9E-808D-488F-B84D-00633CE62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F8C9D6-D974-42E9-B484-043AC464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D740-7562-4B47-B121-296C6836655B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8A3EEB-8850-451D-A0CE-37C6B89B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310EAA-456C-4276-952F-0E9AC77F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4004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F6C28-35E5-46C6-9C52-C5BD6C31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943F0E-87BB-43D7-A7E6-A8C3D08B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D58D4D-849F-4069-8BE8-1E2CB7E7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2356C0-C9DD-43B7-8DAE-CA79A7DC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991233-3AC0-4DF2-AFBE-7F5CF744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529870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8FB68-2472-4394-BB91-D0E91061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F5A27D-3D26-4303-AFEA-BF12D02E1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E7AC84-D833-4E9D-8F08-0A401D4A7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E407CC-9BEB-4AE5-ABF9-B056C7E7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31C23E-330D-47D8-8433-67A0F071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E63408-F576-4173-9EC4-0219D9FB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5184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D2B7DB-48AF-0B4F-A4C2-716308337311}"/>
              </a:ext>
            </a:extLst>
          </p:cNvPr>
          <p:cNvSpPr/>
          <p:nvPr/>
        </p:nvSpPr>
        <p:spPr>
          <a:xfrm>
            <a:off x="2738035" y="0"/>
            <a:ext cx="9453967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17283B2-FD02-C441-9EE3-4F45D177B3D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itle 15">
            <a:extLst>
              <a:ext uri="{FF2B5EF4-FFF2-40B4-BE49-F238E27FC236}">
                <a16:creationId xmlns:a16="http://schemas.microsoft.com/office/drawing/2014/main" id="{97B98834-8719-224F-9B4A-18EE9B84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F2A3D-653C-B845-A9B1-AD295B99A7D6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46D1E8-30BD-494A-848C-7200F88B462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045043" y="266657"/>
            <a:ext cx="8308759" cy="6405749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 sz="15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 sz="135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 sz="12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 sz="12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693591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A4D69-B23F-4B81-8FBC-6409E9EB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A813BE-6E67-41DD-8325-1A6304F0C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0E64D6-6AD0-4AE5-A404-E286FDE30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A04CD6-4584-4502-865D-24718C67A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8A6784-13B5-47E8-8EE5-25E12EBD8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2BF96E-CCAF-4E8E-B69E-7BCEF89F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76AE7F-3ECF-479F-95F1-E4398A15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0E690B-58E7-4B84-9C41-D6B3DEFB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7793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4D16D-C5FE-442E-9FB9-26C879F2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CBE2D5-1C96-4595-9189-77E6F837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0082F7-0D4E-41E8-AAD1-70047B3A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920012-70FF-44C3-B02F-643DA855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528301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74F349-4BCA-4BB8-8B59-0C269759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5DDBCA-8E3D-42CD-BA5F-F214B049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2B8B1D-3E4F-4E7A-963D-BED3A9E4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833829"/>
      </p:ext>
    </p:extLst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882CA-5034-40D8-8DFC-B52A0AAB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3CA84-91BE-4750-8228-F19892FA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2FB0A1-0B8B-4A74-B529-DD8F8E6E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8C240A-DA95-4939-9431-C0B478A2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B8DB8C-6BB6-4B53-937F-9391EE5A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21859-F78E-4846-903B-F472883C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776267"/>
      </p:ext>
    </p:extLst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F5EAE-FD19-4638-A995-ECA091B8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242616-114B-4BED-9075-C96119321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1DC8B3-D951-4C56-989C-D47210E6D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9ADF58-29C2-4AE0-A450-521A41E4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EEDA6E-C910-4E69-A9FF-FEE3076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111E0F-FF42-427B-8030-19A5C872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956903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9235B-85FB-46D8-99BE-4AC28AE5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FA52BD-EB5D-4627-9755-620A0E40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38F367-7DB3-4E53-944A-BFB14847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829D9-A4A9-45BB-A95D-33489BF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F70B8A-CFC0-4D72-9BC4-3CFBE5A4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318657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C71943-25B5-48B6-9B55-B5E9199AB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DFF2BA-451C-4AD3-9564-71AB4DA2A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65E16-E991-461C-933F-24B1C3A6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53A07D-B96C-4A3C-8B1D-11790E38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4D273-441E-4DC4-BA2C-CD804460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0200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D2B7DB-48AF-0B4F-A4C2-716308337311}"/>
              </a:ext>
            </a:extLst>
          </p:cNvPr>
          <p:cNvSpPr/>
          <p:nvPr/>
        </p:nvSpPr>
        <p:spPr>
          <a:xfrm>
            <a:off x="2738035" y="0"/>
            <a:ext cx="945396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17283B2-FD02-C441-9EE3-4F45D177B3D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58661" y="5184472"/>
            <a:ext cx="2052271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itle 15">
            <a:extLst>
              <a:ext uri="{FF2B5EF4-FFF2-40B4-BE49-F238E27FC236}">
                <a16:creationId xmlns:a16="http://schemas.microsoft.com/office/drawing/2014/main" id="{97B98834-8719-224F-9B4A-18EE9B84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5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5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F2A3D-653C-B845-A9B1-AD295B99A7D6}"/>
              </a:ext>
            </a:extLst>
          </p:cNvPr>
          <p:cNvCxnSpPr>
            <a:cxnSpLocks/>
          </p:cNvCxnSpPr>
          <p:nvPr/>
        </p:nvCxnSpPr>
        <p:spPr>
          <a:xfrm>
            <a:off x="2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46D1E8-30BD-494A-848C-7200F88B462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045043" y="266657"/>
            <a:ext cx="8308759" cy="6405749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 sz="15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 sz="135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 sz="12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 sz="12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90882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F1B40-DE96-4071-862C-80A8DA64DE78}"/>
              </a:ext>
            </a:extLst>
          </p:cNvPr>
          <p:cNvSpPr/>
          <p:nvPr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31451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85948" y="2886114"/>
            <a:ext cx="7820107" cy="19620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241" y="341034"/>
            <a:ext cx="388552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823" r:id="rId3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30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6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3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85948" y="2886114"/>
            <a:ext cx="7820107" cy="19620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41" y="341034"/>
            <a:ext cx="388552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925626-F14F-498D-8CA8-065DBE4C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D2993E-D88A-4825-BFF8-FF771F79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A40E2B-04C4-402A-B5C8-CB5FF0C56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9876-3867-4303-A6DE-B255D26A6763}" type="datetime1">
              <a:rPr lang="fr-FR" smtClean="0"/>
              <a:t>11/04/2022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CA0749-4560-424E-A82B-128512DF4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B9E3CF-38D9-47BC-997E-CF08908FE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9AAA-C06C-4157-9809-D9F42F148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61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49A86-6D20-4DB1-8382-FF646FBFA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fr-FR"/>
              <a:t>Projet STIVE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0E421-C19D-49DB-ACC1-537D7E206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313" y="4670925"/>
            <a:ext cx="3524557" cy="1335558"/>
          </a:xfrm>
        </p:spPr>
        <p:txBody>
          <a:bodyPr anchor="t">
            <a:normAutofit/>
          </a:bodyPr>
          <a:lstStyle/>
          <a:p>
            <a:pPr algn="l"/>
            <a:r>
              <a:rPr lang="fr-FR" sz="2000">
                <a:solidFill>
                  <a:schemeClr val="bg2">
                    <a:lumMod val="50000"/>
                  </a:schemeClr>
                </a:solidFill>
              </a:rPr>
              <a:t>Mathilde RENARD</a:t>
            </a:r>
          </a:p>
          <a:p>
            <a:pPr algn="l"/>
            <a:r>
              <a:rPr lang="fr-FR" sz="2000">
                <a:solidFill>
                  <a:schemeClr val="bg2">
                    <a:lumMod val="50000"/>
                  </a:schemeClr>
                </a:solidFill>
              </a:rPr>
              <a:t>Nicolas VANHUYSSE</a:t>
            </a:r>
          </a:p>
          <a:p>
            <a:pPr algn="l"/>
            <a:r>
              <a:rPr lang="fr-FR" sz="2000">
                <a:solidFill>
                  <a:schemeClr val="bg2">
                    <a:lumMod val="50000"/>
                  </a:schemeClr>
                </a:solidFill>
              </a:rPr>
              <a:t>Martin BURIEZ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7D21E-9BD3-4D22-A399-8F89B2FE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798513"/>
            <a:ext cx="809625" cy="504825"/>
          </a:xfrm>
          <a:prstGeom prst="rect">
            <a:avLst/>
          </a:prstGeom>
        </p:spPr>
        <p:txBody>
          <a:bodyPr/>
          <a:lstStyle/>
          <a:p>
            <a:fld id="{34589AAA-C06C-4157-9809-D9F42F148344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0DD761-3A0E-45F0-A3FD-8C5471625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2471" y="2129307"/>
            <a:ext cx="2115396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E647497A-E8F6-47C1-ACB9-14813EB6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2" y="0"/>
            <a:ext cx="2740673" cy="142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6B7F6BC6-0B6E-4E9E-97BA-AD2F838C2B2B}"/>
              </a:ext>
            </a:extLst>
          </p:cNvPr>
          <p:cNvSpPr txBox="1">
            <a:spLocks/>
          </p:cNvSpPr>
          <p:nvPr/>
        </p:nvSpPr>
        <p:spPr>
          <a:xfrm>
            <a:off x="341314" y="6298317"/>
            <a:ext cx="3524557" cy="481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>
                <a:solidFill>
                  <a:schemeClr val="bg2">
                    <a:lumMod val="50000"/>
                  </a:schemeClr>
                </a:solidFill>
              </a:rPr>
              <a:t>11/04/2022</a:t>
            </a:r>
          </a:p>
        </p:txBody>
      </p:sp>
    </p:spTree>
    <p:extLst>
      <p:ext uri="{BB962C8B-B14F-4D97-AF65-F5344CB8AC3E}">
        <p14:creationId xmlns:p14="http://schemas.microsoft.com/office/powerpoint/2010/main" val="388069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AEBDA-AB10-4560-9B0D-1E38A24F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136" y="725175"/>
            <a:ext cx="9720072" cy="1499616"/>
          </a:xfrm>
        </p:spPr>
        <p:txBody>
          <a:bodyPr/>
          <a:lstStyle/>
          <a:p>
            <a:r>
              <a:rPr lang="fr-FR">
                <a:latin typeface="Calibri Light" panose="020F0302020204030204" pitchFamily="34" charset="0"/>
                <a:cs typeface="Calibri Light" panose="020F0302020204030204" pitchFamily="34" charset="0"/>
              </a:rPr>
              <a:t>MLD</a:t>
            </a:r>
            <a:br>
              <a:rPr lang="fr-FR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fr-FR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7535F-6283-4160-9B69-36AEF8A8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10</a:t>
            </a:fld>
            <a:endParaRPr lang="fr-F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6E224C-6E05-4807-897E-D04A0E97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18" y="1723898"/>
            <a:ext cx="9237086" cy="520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78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B8A010-F786-4342-8509-EB43E9F1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Réalisation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F554D7-018F-4F30-8024-B6CA44E7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4589AAA-C06C-4157-9809-D9F42F14834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9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69ADE0-D832-4F66-85F4-B27463A22CF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9200"/>
            <a:ext cx="2311400" cy="11969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137C02-3193-4FC5-86D8-81CA8DB5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7613"/>
            <a:ext cx="2311400" cy="175418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27E19A0-154B-4094-82D4-834D79D52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038" y="2489200"/>
            <a:ext cx="1808163" cy="1141413"/>
          </a:xfrm>
          <a:prstGeom prst="rect">
            <a:avLst/>
          </a:prstGeom>
        </p:spPr>
      </p:pic>
      <p:pic>
        <p:nvPicPr>
          <p:cNvPr id="9" name="Picture 2" descr="Afficher l’image source">
            <a:extLst>
              <a:ext uri="{FF2B5EF4-FFF2-40B4-BE49-F238E27FC236}">
                <a16:creationId xmlns:a16="http://schemas.microsoft.com/office/drawing/2014/main" id="{2F8D77A8-AA8B-41EA-9203-4BD13FE5C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702050"/>
            <a:ext cx="1808163" cy="1809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E741D51-4CAF-49B9-838C-7E17BC98C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638" y="2489200"/>
            <a:ext cx="2947988" cy="16668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3B3C456-0CD1-45A9-9858-275F9F4F2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0638" y="4227513"/>
            <a:ext cx="849313" cy="12842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4FAA355-EED1-4908-BA15-4791A4D4E1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2975" y="4227513"/>
            <a:ext cx="2027238" cy="12842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EF1E3A-AFDA-4B53-9601-4BEF98DF77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0063" y="2489200"/>
            <a:ext cx="3232150" cy="30226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2949C-6F62-438D-A4D4-A8905F9E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>
                <a:latin typeface="Calibri Light" panose="020F0302020204030204" pitchFamily="34" charset="0"/>
                <a:cs typeface="Calibri Light" panose="020F0302020204030204" pitchFamily="34" charset="0"/>
              </a:rPr>
              <a:t>Outils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257017-44AB-4A59-9B47-2033B543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4589AAA-C06C-4157-9809-D9F42F148344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2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EE05B-5FD2-4B79-BE42-4A369F44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Structure du projet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C6D8405D-53BA-3A20-DD19-FF315567E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0912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D48E0C-96CB-45BD-9A64-BBEAF05B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589AAA-C06C-4157-9809-D9F42F148344}" type="slidenum"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fr-F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33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B8A010-F786-4342-8509-EB43E9F1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8000" dirty="0"/>
              <a:t>Démonstration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F554D7-018F-4F30-8024-B6CA44E7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4589AAA-C06C-4157-9809-D9F42F14834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2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B8A010-F786-4342-8509-EB43E9F1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8000" dirty="0"/>
              <a:t>Conclusion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F554D7-018F-4F30-8024-B6CA44E7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4589AAA-C06C-4157-9809-D9F42F14834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7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945A5-0242-4E6C-A780-7819F101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fr-FR" dirty="0"/>
              <a:t>Les 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75492A-5FBF-4681-9955-B851EABB9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33782"/>
            <a:ext cx="8986935" cy="1650385"/>
          </a:xfrm>
        </p:spPr>
        <p:txBody>
          <a:bodyPr>
            <a:normAutofit fontScale="92500" lnSpcReduction="20000"/>
          </a:bodyPr>
          <a:lstStyle/>
          <a:p>
            <a:r>
              <a:rPr lang="fr-FR"/>
              <a:t>Administration</a:t>
            </a:r>
          </a:p>
          <a:p>
            <a:r>
              <a:rPr lang="fr-FR"/>
              <a:t>Gestion de stock</a:t>
            </a:r>
          </a:p>
          <a:p>
            <a:r>
              <a:rPr lang="fr-FR"/>
              <a:t>CRUD clients, fournisseurs, entrepôt, produits,familles</a:t>
            </a:r>
          </a:p>
          <a:p>
            <a:r>
              <a:rPr lang="fr-FR"/>
              <a:t>Possibilité de passer des commandes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A84C6B-1E84-4289-8DAE-506F2485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16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C097230-CB5A-40D3-886D-E1A9125870D3}"/>
              </a:ext>
            </a:extLst>
          </p:cNvPr>
          <p:cNvSpPr txBox="1">
            <a:spLocks/>
          </p:cNvSpPr>
          <p:nvPr/>
        </p:nvSpPr>
        <p:spPr>
          <a:xfrm>
            <a:off x="838200" y="33463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Les réussites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358F1E8-EF33-45BE-909E-2C0DA6B05EA9}"/>
              </a:ext>
            </a:extLst>
          </p:cNvPr>
          <p:cNvSpPr txBox="1">
            <a:spLocks/>
          </p:cNvSpPr>
          <p:nvPr/>
        </p:nvSpPr>
        <p:spPr>
          <a:xfrm>
            <a:off x="838199" y="1674261"/>
            <a:ext cx="8986935" cy="165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C57073A-7C03-45BD-82D0-6470E5A0EF7C}"/>
              </a:ext>
            </a:extLst>
          </p:cNvPr>
          <p:cNvSpPr txBox="1">
            <a:spLocks/>
          </p:cNvSpPr>
          <p:nvPr/>
        </p:nvSpPr>
        <p:spPr>
          <a:xfrm>
            <a:off x="838198" y="1716218"/>
            <a:ext cx="8986935" cy="165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Travail à plusieurs sur un même projet</a:t>
            </a:r>
          </a:p>
          <a:p>
            <a:r>
              <a:rPr lang="fr-FR" dirty="0"/>
              <a:t>Conflits lors des merges sur Git</a:t>
            </a:r>
          </a:p>
          <a:p>
            <a:r>
              <a:rPr lang="fr-FR" dirty="0"/>
              <a:t>Difficultés de développement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127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F64B02-320B-4A7D-A7BB-B5D02C3A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Bilan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23DD2D-923D-4494-8662-F02E6C6AFC03}"/>
              </a:ext>
            </a:extLst>
          </p:cNvPr>
          <p:cNvSpPr txBox="1"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Axes d’améliorations 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Sécurité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Front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Base de données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Commande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0A43D2-63DA-4912-8933-A8D3C63F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4589AAA-C06C-4157-9809-D9F42F14834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77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846ABB-5C51-4ADE-B6EC-9E578BA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pour votre attention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1CEF50-993B-48A5-821A-0912FFAE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4589AAA-C06C-4157-9809-D9F42F14834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7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B8A010-F786-4342-8509-EB43E9F1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Etude du besoin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F554D7-018F-4F30-8024-B6CA44E7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4589AAA-C06C-4157-9809-D9F42F14834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3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F7459-5BD3-4E26-8EA3-4BAC1BEC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3" y="877176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fr-FR" sz="48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Définition du besoin</a:t>
            </a:r>
          </a:p>
        </p:txBody>
      </p:sp>
      <p:graphicFrame>
        <p:nvGraphicFramePr>
          <p:cNvPr id="27" name="Espace réservé du contenu 2">
            <a:extLst>
              <a:ext uri="{FF2B5EF4-FFF2-40B4-BE49-F238E27FC236}">
                <a16:creationId xmlns:a16="http://schemas.microsoft.com/office/drawing/2014/main" id="{BB3AA555-90AC-CFC0-F2E2-3278F9374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86271"/>
              </p:ext>
            </p:extLst>
          </p:nvPr>
        </p:nvGraphicFramePr>
        <p:xfrm>
          <a:off x="4767943" y="998375"/>
          <a:ext cx="6852575" cy="5176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8D76F3-CB71-4604-AF54-037F74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589AAA-C06C-4157-9809-D9F42F148344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50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F7459-5BD3-4E26-8EA3-4BAC1BEC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89" y="760444"/>
            <a:ext cx="4624915" cy="2743200"/>
          </a:xfrm>
        </p:spPr>
        <p:txBody>
          <a:bodyPr anchor="t">
            <a:normAutofit/>
          </a:bodyPr>
          <a:lstStyle/>
          <a:p>
            <a:r>
              <a:rPr lang="fr-FR" sz="48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 d’utilisation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8D76F3-CB71-4604-AF54-037F74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589AAA-C06C-4157-9809-D9F42F148344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21CEC0-17DC-4D7B-8075-695A9E4BA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17" y="680125"/>
            <a:ext cx="7707597" cy="579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8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92CEE-47D8-46D1-8580-EB130055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59" y="0"/>
            <a:ext cx="4756386" cy="2878027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Contraintes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FC632893-DD1E-8419-5C99-0DA2169F1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184756"/>
              </p:ext>
            </p:extLst>
          </p:nvPr>
        </p:nvGraphicFramePr>
        <p:xfrm>
          <a:off x="6096000" y="1147665"/>
          <a:ext cx="5545833" cy="4781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42D5E9-1E4A-4DBB-8E72-FA205E53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589AAA-C06C-4157-9809-D9F42F148344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1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47144-FAAA-4520-8EED-5269A760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863"/>
            <a:ext cx="10515600" cy="1325563"/>
          </a:xfrm>
        </p:spPr>
        <p:txBody>
          <a:bodyPr/>
          <a:lstStyle/>
          <a:p>
            <a:r>
              <a:rPr lang="fr-FR">
                <a:latin typeface="Calibri Light" panose="020F0302020204030204" pitchFamily="34" charset="0"/>
                <a:cs typeface="Calibri Light" panose="020F0302020204030204" pitchFamily="34" charset="0"/>
              </a:rPr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66A31-DBF3-414D-AF5D-24015E75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3A6C8F-286A-4613-BB2B-B7F69E3B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1E7DDD-0E62-464C-A2C2-6E7904F48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38" y="1907919"/>
            <a:ext cx="11526362" cy="495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9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B8A010-F786-4342-8509-EB43E9F1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Etude Technique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F554D7-018F-4F30-8024-B6CA44E7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4589AAA-C06C-4157-9809-D9F42F14834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0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F7459-5BD3-4E26-8EA3-4BAC1BEC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8" y="794049"/>
            <a:ext cx="3681838" cy="2743200"/>
          </a:xfrm>
        </p:spPr>
        <p:txBody>
          <a:bodyPr anchor="t">
            <a:normAutofit/>
          </a:bodyPr>
          <a:lstStyle/>
          <a:p>
            <a:pPr algn="ctr"/>
            <a:r>
              <a:rPr lang="fr-FR" sz="48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Diagramme de classes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8D76F3-CB71-4604-AF54-037F74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589AAA-C06C-4157-9809-D9F42F148344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2928E48-EAEE-40B0-9165-35D26581B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46" y="15171"/>
            <a:ext cx="6806046" cy="6842829"/>
          </a:xfrm>
        </p:spPr>
      </p:pic>
    </p:spTree>
    <p:extLst>
      <p:ext uri="{BB962C8B-B14F-4D97-AF65-F5344CB8AC3E}">
        <p14:creationId xmlns:p14="http://schemas.microsoft.com/office/powerpoint/2010/main" val="385875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00668-7847-4529-995A-7E6B5D71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33" y="786384"/>
            <a:ext cx="9720072" cy="1499616"/>
          </a:xfrm>
        </p:spPr>
        <p:txBody>
          <a:bodyPr/>
          <a:lstStyle/>
          <a:p>
            <a:r>
              <a:rPr lang="fr-FR">
                <a:latin typeface="Calibri Light" panose="020F0302020204030204" pitchFamily="34" charset="0"/>
                <a:cs typeface="Calibri Light" panose="020F0302020204030204" pitchFamily="34" charset="0"/>
              </a:rPr>
              <a:t>MCD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991B54-7A73-48A8-979B-A2211F97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AAA-C06C-4157-9809-D9F42F148344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B445D1-2E4A-4E40-8912-F4D62DA8A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1433644"/>
            <a:ext cx="8462865" cy="542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06098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hème1">
  <a:themeElements>
    <a:clrScheme name="SHO - PLUS">
      <a:dk1>
        <a:srgbClr val="091115"/>
      </a:dk1>
      <a:lt1>
        <a:srgbClr val="FFFFFF"/>
      </a:lt1>
      <a:dk2>
        <a:srgbClr val="0F181B"/>
      </a:dk2>
      <a:lt2>
        <a:srgbClr val="E7E6E6"/>
      </a:lt2>
      <a:accent1>
        <a:srgbClr val="FBC58B"/>
      </a:accent1>
      <a:accent2>
        <a:srgbClr val="FEEA89"/>
      </a:accent2>
      <a:accent3>
        <a:srgbClr val="B4D68A"/>
      </a:accent3>
      <a:accent4>
        <a:srgbClr val="58AFCD"/>
      </a:accent4>
      <a:accent5>
        <a:srgbClr val="F2AE2F"/>
      </a:accent5>
      <a:accent6>
        <a:srgbClr val="F5B8D5"/>
      </a:accent6>
      <a:hlink>
        <a:srgbClr val="D0D2D4"/>
      </a:hlink>
      <a:folHlink>
        <a:srgbClr val="D0D2D4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B66EFDEE-C46C-4AAA-ACC8-E3C6FB0660E7}" vid="{7A06345A-CCA4-43D5-B332-48647BC70231}"/>
    </a:ext>
  </a:extLst>
</a:theme>
</file>

<file path=ppt/theme/theme2.xml><?xml version="1.0" encoding="utf-8"?>
<a:theme xmlns:a="http://schemas.openxmlformats.org/drawingml/2006/main" name="1_Blank">
  <a:themeElements>
    <a:clrScheme name="SHO - PLUS">
      <a:dk1>
        <a:srgbClr val="091115"/>
      </a:dk1>
      <a:lt1>
        <a:srgbClr val="FFFFFF"/>
      </a:lt1>
      <a:dk2>
        <a:srgbClr val="0F181B"/>
      </a:dk2>
      <a:lt2>
        <a:srgbClr val="E7E6E6"/>
      </a:lt2>
      <a:accent1>
        <a:srgbClr val="FBC58B"/>
      </a:accent1>
      <a:accent2>
        <a:srgbClr val="FEEA89"/>
      </a:accent2>
      <a:accent3>
        <a:srgbClr val="B4D68A"/>
      </a:accent3>
      <a:accent4>
        <a:srgbClr val="58AFCD"/>
      </a:accent4>
      <a:accent5>
        <a:srgbClr val="F2AE2F"/>
      </a:accent5>
      <a:accent6>
        <a:srgbClr val="F5B8D5"/>
      </a:accent6>
      <a:hlink>
        <a:srgbClr val="D0D2D4"/>
      </a:hlink>
      <a:folHlink>
        <a:srgbClr val="D0D2D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US-Multipurpose-Showeet(standard).pptx" id="{408A8871-8F2C-462C-B484-DB0A2A4FFB33}" vid="{6AFB3E68-30F7-49F4-8080-E558C622534D}"/>
    </a:ext>
  </a:extLst>
</a:theme>
</file>

<file path=ppt/theme/theme3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4.xml><?xml version="1.0" encoding="utf-8"?>
<a:theme xmlns:a="http://schemas.openxmlformats.org/drawingml/2006/main" name="1_Intégral">
  <a:themeElements>
    <a:clrScheme name="Inté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5.xml><?xml version="1.0" encoding="utf-8"?>
<a:theme xmlns:a="http://schemas.openxmlformats.org/drawingml/2006/main" name="2_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6.xml><?xml version="1.0" encoding="utf-8"?>
<a:theme xmlns:a="http://schemas.openxmlformats.org/drawingml/2006/main" name="3_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7.xml><?xml version="1.0" encoding="utf-8"?>
<a:theme xmlns:a="http://schemas.openxmlformats.org/drawingml/2006/main" name="2_Blank">
  <a:themeElements>
    <a:clrScheme name="SHO - PLUS">
      <a:dk1>
        <a:srgbClr val="091115"/>
      </a:dk1>
      <a:lt1>
        <a:srgbClr val="FFFFFF"/>
      </a:lt1>
      <a:dk2>
        <a:srgbClr val="0F181B"/>
      </a:dk2>
      <a:lt2>
        <a:srgbClr val="E7E6E6"/>
      </a:lt2>
      <a:accent1>
        <a:srgbClr val="FBC58B"/>
      </a:accent1>
      <a:accent2>
        <a:srgbClr val="FEEA89"/>
      </a:accent2>
      <a:accent3>
        <a:srgbClr val="B4D68A"/>
      </a:accent3>
      <a:accent4>
        <a:srgbClr val="58AFCD"/>
      </a:accent4>
      <a:accent5>
        <a:srgbClr val="F2AE2F"/>
      </a:accent5>
      <a:accent6>
        <a:srgbClr val="F5B8D5"/>
      </a:accent6>
      <a:hlink>
        <a:srgbClr val="D0D2D4"/>
      </a:hlink>
      <a:folHlink>
        <a:srgbClr val="D0D2D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US-Multipurpose-Showeet(standard).pptx" id="{408A8871-8F2C-462C-B484-DB0A2A4FFB33}" vid="{6AFB3E68-30F7-49F4-8080-E558C622534D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279</TotalTime>
  <Words>331</Words>
  <Application>Microsoft Office PowerPoint</Application>
  <PresentationFormat>Grand écran</PresentationFormat>
  <Paragraphs>82</Paragraphs>
  <Slides>18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18</vt:i4>
      </vt:variant>
    </vt:vector>
  </HeadingPairs>
  <TitlesOfParts>
    <vt:vector size="32" baseType="lpstr">
      <vt:lpstr>Arial</vt:lpstr>
      <vt:lpstr>Calibri</vt:lpstr>
      <vt:lpstr>Calibri Light</vt:lpstr>
      <vt:lpstr>Tw Cen MT</vt:lpstr>
      <vt:lpstr>Tw Cen MT Condensed</vt:lpstr>
      <vt:lpstr>Wingdings 3</vt:lpstr>
      <vt:lpstr>Thème1</vt:lpstr>
      <vt:lpstr>1_Blank</vt:lpstr>
      <vt:lpstr>Intégral</vt:lpstr>
      <vt:lpstr>1_Intégral</vt:lpstr>
      <vt:lpstr>2_Intégral</vt:lpstr>
      <vt:lpstr>3_Intégral</vt:lpstr>
      <vt:lpstr>2_Blank</vt:lpstr>
      <vt:lpstr>Thème Office</vt:lpstr>
      <vt:lpstr>Projet STIVE</vt:lpstr>
      <vt:lpstr>Etude du besoin</vt:lpstr>
      <vt:lpstr>Définition du besoin</vt:lpstr>
      <vt:lpstr>Cas d’utilisation</vt:lpstr>
      <vt:lpstr>Contraintes</vt:lpstr>
      <vt:lpstr>Organisation</vt:lpstr>
      <vt:lpstr>Etude Technique</vt:lpstr>
      <vt:lpstr>Diagramme de classes</vt:lpstr>
      <vt:lpstr>MCD </vt:lpstr>
      <vt:lpstr>MLD </vt:lpstr>
      <vt:lpstr>Réalisation</vt:lpstr>
      <vt:lpstr>Outils</vt:lpstr>
      <vt:lpstr>Structure du projet</vt:lpstr>
      <vt:lpstr>Démonstration</vt:lpstr>
      <vt:lpstr>Conclusion</vt:lpstr>
      <vt:lpstr>Les difficultés</vt:lpstr>
      <vt:lpstr>Bilan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STIVE</dc:title>
  <dc:creator>RENARD MATHILDE</dc:creator>
  <cp:lastModifiedBy>VANHUYSSE NICOLAS</cp:lastModifiedBy>
  <cp:revision>15</cp:revision>
  <dcterms:created xsi:type="dcterms:W3CDTF">2022-04-10T08:57:14Z</dcterms:created>
  <dcterms:modified xsi:type="dcterms:W3CDTF">2022-04-11T11:06:16Z</dcterms:modified>
</cp:coreProperties>
</file>