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78" d="100"/>
          <a:sy n="78" d="100"/>
        </p:scale>
        <p:origin x="5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35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4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1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6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54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3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C54-C974-7748-A6AD-8E5F4EA0395C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24F77-86C4-7952-CF58-1F67E9D9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3579" y="756271"/>
            <a:ext cx="7523747" cy="740026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Arial Black" panose="020B0A04020102020204" pitchFamily="34" charset="0"/>
              </a:rPr>
              <a:t>Lab</a:t>
            </a:r>
            <a:r>
              <a:rPr lang="fr-FR" b="1" dirty="0">
                <a:latin typeface="Arial Black" panose="020B0A04020102020204" pitchFamily="34" charset="0"/>
              </a:rPr>
              <a:t> 3</a:t>
            </a:r>
          </a:p>
        </p:txBody>
      </p:sp>
      <p:pic>
        <p:nvPicPr>
          <p:cNvPr id="1026" name="Picture 2" descr="What is Production Management? Career, Functions, Examples and More">
            <a:extLst>
              <a:ext uri="{FF2B5EF4-FFF2-40B4-BE49-F238E27FC236}">
                <a16:creationId xmlns:a16="http://schemas.microsoft.com/office/drawing/2014/main" id="{81D2C4E4-1F0B-3F74-4F68-0289EC0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" y="1223783"/>
            <a:ext cx="8528532" cy="42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FB34810-9968-9E90-6D8E-F7CC7F98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93" y="563680"/>
            <a:ext cx="8166323" cy="806270"/>
          </a:xfrm>
        </p:spPr>
        <p:txBody>
          <a:bodyPr>
            <a:noAutofit/>
          </a:bodyPr>
          <a:lstStyle/>
          <a:p>
            <a:pPr algn="l"/>
            <a:r>
              <a:rPr lang="fr-FR" sz="3200" b="1" i="1" dirty="0"/>
              <a:t>Ivana Calderon</a:t>
            </a:r>
          </a:p>
          <a:p>
            <a:pPr algn="l"/>
            <a:r>
              <a:rPr lang="fr-FR" sz="3200" b="1" i="1" dirty="0"/>
              <a:t>Mathilde Krafft</a:t>
            </a:r>
          </a:p>
        </p:txBody>
      </p:sp>
    </p:spTree>
    <p:extLst>
      <p:ext uri="{BB962C8B-B14F-4D97-AF65-F5344CB8AC3E}">
        <p14:creationId xmlns:p14="http://schemas.microsoft.com/office/powerpoint/2010/main" val="3038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F85E-6E65-B11D-57AE-AF1A0AB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41" y="127884"/>
            <a:ext cx="4280921" cy="698938"/>
          </a:xfrm>
        </p:spPr>
        <p:txBody>
          <a:bodyPr/>
          <a:lstStyle/>
          <a:p>
            <a:r>
              <a:rPr lang="en-US" dirty="0"/>
              <a:t>Continuous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240E-2F45-5C01-EE54-4212DE5D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664" y="764989"/>
            <a:ext cx="4414928" cy="215516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Continuous Review (Q,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Reorder Point:</a:t>
            </a:r>
            <a:r>
              <a:rPr lang="en-US" dirty="0"/>
              <a:t> 1281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Quantity:</a:t>
            </a:r>
            <a:r>
              <a:rPr lang="en-US" dirty="0"/>
              <a:t> 992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Lead Time:</a:t>
            </a:r>
            <a:r>
              <a:rPr lang="en-US" dirty="0"/>
              <a:t> 4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On-hand inventory:</a:t>
            </a:r>
            <a:r>
              <a:rPr lang="en-US" dirty="0"/>
              <a:t> Varies dynamically based on demand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On-order inventory:</a:t>
            </a:r>
            <a:r>
              <a:rPr lang="en-US" dirty="0"/>
              <a:t> Orders are placed when inventory falls below the reorder point, ensuring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Position:</a:t>
            </a:r>
            <a:r>
              <a:rPr lang="en-US" dirty="0"/>
              <a:t> More stable due to frequent monitoring.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60528-23BA-B864-BF86-3B1E0753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" y="764989"/>
            <a:ext cx="6641201" cy="25619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0295D5-E328-A8D2-244E-23E6C7237CBE}"/>
              </a:ext>
            </a:extLst>
          </p:cNvPr>
          <p:cNvSpPr txBox="1">
            <a:spLocks/>
          </p:cNvSpPr>
          <p:nvPr/>
        </p:nvSpPr>
        <p:spPr>
          <a:xfrm>
            <a:off x="354140" y="3181582"/>
            <a:ext cx="4280921" cy="698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Periodic Review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B3D418-65FF-1615-8045-F887132692BC}"/>
              </a:ext>
            </a:extLst>
          </p:cNvPr>
          <p:cNvSpPr txBox="1">
            <a:spLocks/>
          </p:cNvSpPr>
          <p:nvPr/>
        </p:nvSpPr>
        <p:spPr>
          <a:xfrm>
            <a:off x="7227906" y="4291060"/>
            <a:ext cx="4414928" cy="2155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Periodic Review (P, 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Period:</a:t>
            </a:r>
            <a:r>
              <a:rPr lang="en-US" dirty="0"/>
              <a:t> Every 5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 Inventory Level (S):</a:t>
            </a:r>
            <a:r>
              <a:rPr lang="en-US" dirty="0"/>
              <a:t> 2522 notebooks.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Lead Time:</a:t>
            </a:r>
            <a:r>
              <a:rPr lang="en-US" dirty="0"/>
              <a:t> 4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On-hand inventory:</a:t>
            </a:r>
            <a:r>
              <a:rPr lang="en-US" dirty="0"/>
              <a:t> Lower at times due to review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On-order inventory:</a:t>
            </a:r>
            <a:r>
              <a:rPr lang="en-US" dirty="0"/>
              <a:t> Orders are placed at fixed intervals, meaning inventory levels fluctuate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Position:</a:t>
            </a:r>
            <a:r>
              <a:rPr lang="en-US" dirty="0"/>
              <a:t> Peaks at replenishment but may drop between reviews.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444BB-BBA9-2906-EF7B-61215443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0" y="4100974"/>
            <a:ext cx="6397733" cy="25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4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949AA7-5ADB-ECFB-9EEF-4B0667892486}"/>
              </a:ext>
            </a:extLst>
          </p:cNvPr>
          <p:cNvSpPr txBox="1"/>
          <p:nvPr/>
        </p:nvSpPr>
        <p:spPr>
          <a:xfrm>
            <a:off x="543911" y="209638"/>
            <a:ext cx="1139846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 Policy is Better for </a:t>
            </a:r>
            <a:r>
              <a:rPr lang="en-US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EcoPrint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endParaRPr lang="en-US" b="1" dirty="0"/>
          </a:p>
          <a:p>
            <a:r>
              <a:rPr lang="en-US" b="1" dirty="0"/>
              <a:t>Continuous Review (Q, R) is better if: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EcoPrint</a:t>
            </a:r>
            <a:r>
              <a:rPr lang="en-US" dirty="0"/>
              <a:t> wants to </a:t>
            </a:r>
            <a:r>
              <a:rPr lang="en-US" b="1" dirty="0"/>
              <a:t>minimize stockouts</a:t>
            </a:r>
            <a:r>
              <a:rPr lang="en-US" dirty="0"/>
              <a:t> and provide a </a:t>
            </a:r>
            <a:r>
              <a:rPr lang="en-US" b="1" dirty="0"/>
              <a:t>high service level.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company prefers </a:t>
            </a:r>
            <a:r>
              <a:rPr lang="en-US" b="1" dirty="0"/>
              <a:t>lower safety stock</a:t>
            </a:r>
            <a:r>
              <a:rPr lang="en-US" dirty="0"/>
              <a:t>, reducing holding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 monitoring and automated tracking</a:t>
            </a:r>
            <a:r>
              <a:rPr lang="en-US" dirty="0"/>
              <a:t> are feasible.</a:t>
            </a:r>
          </a:p>
          <a:p>
            <a:endParaRPr lang="en-US" dirty="0"/>
          </a:p>
          <a:p>
            <a:r>
              <a:rPr lang="en-US" b="1" dirty="0"/>
              <a:t>Periodic Review (P, T) is better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EcoPrint</a:t>
            </a:r>
            <a:r>
              <a:rPr lang="en-US" dirty="0"/>
              <a:t> prefers </a:t>
            </a:r>
            <a:r>
              <a:rPr lang="en-US" b="1" dirty="0"/>
              <a:t>simpler inventory management</a:t>
            </a:r>
            <a:r>
              <a:rPr lang="en-US" dirty="0"/>
              <a:t> with fewer monitoring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company is </a:t>
            </a:r>
            <a:r>
              <a:rPr lang="en-US" b="1" dirty="0"/>
              <a:t>okay with holding more inventory</a:t>
            </a:r>
            <a:r>
              <a:rPr lang="en-US" dirty="0"/>
              <a:t> to compensate for review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frequent ordering</a:t>
            </a:r>
            <a:r>
              <a:rPr lang="en-US" dirty="0"/>
              <a:t> is preferred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  <a:p>
            <a:r>
              <a:rPr lang="en-US" dirty="0"/>
              <a:t>Since </a:t>
            </a:r>
            <a:r>
              <a:rPr lang="en-US" b="1" dirty="0" err="1"/>
              <a:t>EcoPrint</a:t>
            </a:r>
            <a:r>
              <a:rPr lang="en-US" b="1" dirty="0"/>
              <a:t> prioritizes service level and customer satisfaction</a:t>
            </a:r>
            <a:r>
              <a:rPr lang="en-US" dirty="0"/>
              <a:t>, the </a:t>
            </a:r>
            <a:r>
              <a:rPr lang="en-US" b="1" dirty="0"/>
              <a:t>Continuous Review (Q, R) system is the better choice</a:t>
            </a:r>
            <a:r>
              <a:rPr lang="en-US" dirty="0"/>
              <a:t>. It ensures: </a:t>
            </a:r>
          </a:p>
          <a:p>
            <a:r>
              <a:rPr lang="en-US" dirty="0"/>
              <a:t>✔ </a:t>
            </a:r>
            <a:r>
              <a:rPr lang="en-US" b="1" dirty="0"/>
              <a:t>More responsive replenishment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Lower risk of stockouts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Lower safety stock levels, reducing holding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809</TotalTime>
  <Words>280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Trebuchet MS</vt:lpstr>
      <vt:lpstr>Wingdings 3</vt:lpstr>
      <vt:lpstr>Facet</vt:lpstr>
      <vt:lpstr>Lab 3</vt:lpstr>
      <vt:lpstr>Continuous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mathilde.krafft@outlook.com</dc:creator>
  <cp:lastModifiedBy>Ivana Dayneth Calderon Flores</cp:lastModifiedBy>
  <cp:revision>4</cp:revision>
  <dcterms:created xsi:type="dcterms:W3CDTF">2025-02-22T13:06:00Z</dcterms:created>
  <dcterms:modified xsi:type="dcterms:W3CDTF">2025-03-10T00:50:33Z</dcterms:modified>
</cp:coreProperties>
</file>