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332C8-8F73-C73C-7784-A6B30C5A8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B0C629-D773-B05D-41DD-B67230CBC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D19D02-076C-C023-C179-B50C8CB0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8B23-51C8-F844-8D26-20CCE170E5EC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CC29BF-BD14-25D3-2605-FA769458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2BC3C8-247D-DAEE-4288-8E6669F6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CC11-CD28-8A46-AF38-7FFF837E82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5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4495D2-9A81-941A-A184-7D97704E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BE3EE2-216C-024C-A6EE-D874483E4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08B039-E7CB-FDFF-E783-A129837E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8B23-51C8-F844-8D26-20CCE170E5EC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656AF1-A94D-F531-C83E-48403164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18A23A-B6D4-90B7-52AA-401E6EF8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CC11-CD28-8A46-AF38-7FFF837E82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43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A180FE-F060-835D-3C15-410E99A12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AAC7C2-3632-0101-E90F-702118E5B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A815B1-F8F2-0325-F4E7-35379CC6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8B23-51C8-F844-8D26-20CCE170E5EC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513F55-5331-8F19-8373-8CD340AB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045C8A-0DB0-180A-B2A1-2D012CA5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CC11-CD28-8A46-AF38-7FFF837E82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44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DF386-90B0-13B7-15C8-8208B750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54F662-DF5F-CCFE-E9CB-D7A1E5571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0A2B8E-68A0-F747-D80B-13065625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8B23-51C8-F844-8D26-20CCE170E5EC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15A7A9-D19E-48FF-7E51-FCD0D390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2A541-BF70-CAAC-00EE-80E3D780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CC11-CD28-8A46-AF38-7FFF837E82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31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87CA9-3DD0-1644-3122-E197D59C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AA6C50-2DC5-281F-121C-49A14780E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49C620-BE94-1E7C-A71F-09C571A5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8B23-51C8-F844-8D26-20CCE170E5EC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4D3C09-0A10-13F8-7289-FE7F48C1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B546C-3E44-3D6C-D839-707710B5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CC11-CD28-8A46-AF38-7FFF837E82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47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F3694-B70A-E410-6487-71A9DD97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BBAEA3-412C-4AAE-F849-5D9FB5777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1DB15E-FD06-F467-181B-AF1921C71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CF063E-F347-8C42-5F69-739528BA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8B23-51C8-F844-8D26-20CCE170E5EC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135A87-AD6E-3998-3609-FA27C7A4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FBDE72-E500-5233-343A-B3BBBC8C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CC11-CD28-8A46-AF38-7FFF837E82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63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F9EFCF-9332-0A71-2DC6-66DE01CE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ABF495-7802-4FBD-6A95-671FED961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C373C4-3CD6-8E55-0A1D-0B101478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E5BC23-6538-5E92-604D-A3F9126F9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04014D-0512-8AC1-5236-B27198B38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1391C1B-B741-FD2E-8D12-B791CEA4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8B23-51C8-F844-8D26-20CCE170E5EC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6B9C75F-3A8C-01D9-46EB-83D5B837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9D1D73-04C4-5BBA-A675-AB3FC5AA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CC11-CD28-8A46-AF38-7FFF837E82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28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80818-E34C-0075-54C0-D032409B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7150D4-C281-7809-33B7-1D245BFB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8B23-51C8-F844-8D26-20CCE170E5EC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A937FF-F305-7E72-359C-7CA6FBFB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6EF25E-0D34-E280-E6A7-C14E072D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CC11-CD28-8A46-AF38-7FFF837E82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11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5124471-0568-F4F9-AB8A-317E99CD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8B23-51C8-F844-8D26-20CCE170E5EC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F2DBE0-3A8D-4E53-5DB2-F458E6B4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FE8713-D539-0F60-8E90-C7BCFB31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CC11-CD28-8A46-AF38-7FFF837E82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59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B3C02-83E8-0FA8-3809-BB448DF6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98419C-2AC4-FA05-EE16-F8BA1AC5F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0EC20A-AB3E-E3E1-5153-6E4FC6724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180E53-7752-08AD-664E-3E33BE90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8B23-51C8-F844-8D26-20CCE170E5EC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EC3C9F-BA7D-3FBE-6B95-68B0AECA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A076D0-6444-CB52-9BCA-2B16289D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CC11-CD28-8A46-AF38-7FFF837E82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9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27116-E802-7814-EC1B-F7135C39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A12788C-0879-FC96-5423-FE214DC98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01CD22-1BC1-EE31-5102-AE6EF0F3A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7DE8E1-DD2E-10E9-BE1D-BB8DD5F2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8B23-51C8-F844-8D26-20CCE170E5EC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BACCBE-7E29-766A-2897-644D90AC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B75B0D-3F6F-F502-8B2D-BB044F89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CC11-CD28-8A46-AF38-7FFF837E82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11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C0B585-6225-DC78-EF19-2B50F3A1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AB91AA-0730-4D7B-60CA-3C46DA8E4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A82500-8E6E-6DC8-1A74-843A25047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A8B23-51C8-F844-8D26-20CCE170E5EC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EAF418-A7F7-A7D6-E52E-DB910E4A2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3BB41C-86F2-3C23-5A1A-47D09AE79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7CC11-CD28-8A46-AF38-7FFF837E82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81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A7287-9F97-3C7B-A1F4-D6927719F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Lab</a:t>
            </a:r>
            <a:r>
              <a:rPr lang="fr-FR" dirty="0"/>
              <a:t> 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479AB0-11BC-69BD-53BA-04C1E29A3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Mathilde Krafft</a:t>
            </a:r>
          </a:p>
        </p:txBody>
      </p:sp>
    </p:spTree>
    <p:extLst>
      <p:ext uri="{BB962C8B-B14F-4D97-AF65-F5344CB8AC3E}">
        <p14:creationId xmlns:p14="http://schemas.microsoft.com/office/powerpoint/2010/main" val="295430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1E21449D-CE9F-CB44-C18F-C439BFDE9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97" y="3429000"/>
            <a:ext cx="4828383" cy="315173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06048DA-94F7-9B8E-1E07-210AAF20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257" y="88213"/>
            <a:ext cx="4828383" cy="334078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320F254-0803-73D6-36EA-21438D2E6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97" y="88213"/>
            <a:ext cx="4716054" cy="321537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8CB4592-4E6B-2B00-908C-186ADE1B0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960" y="3429000"/>
            <a:ext cx="4667680" cy="334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8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48433-CF3B-93B9-833F-5E905001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problems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F7277A-FCD6-831D-DF5E-6C3819C5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The </a:t>
            </a:r>
            <a:r>
              <a:rPr lang="fr-FR" sz="1800" dirty="0" err="1"/>
              <a:t>constraints</a:t>
            </a:r>
            <a:r>
              <a:rPr lang="fr-FR" sz="1800" dirty="0"/>
              <a:t> </a:t>
            </a:r>
            <a:r>
              <a:rPr lang="fr-FR" sz="1800" dirty="0" err="1"/>
              <a:t>aren’t</a:t>
            </a:r>
            <a:r>
              <a:rPr lang="fr-FR" sz="1800" dirty="0"/>
              <a:t> </a:t>
            </a:r>
            <a:r>
              <a:rPr lang="fr-FR" sz="1800" dirty="0" err="1"/>
              <a:t>constrainning</a:t>
            </a:r>
            <a:r>
              <a:rPr lang="fr-FR" sz="1800" dirty="0"/>
              <a:t> </a:t>
            </a:r>
          </a:p>
          <a:p>
            <a:r>
              <a:rPr lang="fr-FR" sz="1800" dirty="0"/>
              <a:t>Is </a:t>
            </a:r>
            <a:r>
              <a:rPr lang="fr-FR" sz="1800" dirty="0" err="1"/>
              <a:t>it</a:t>
            </a:r>
            <a:r>
              <a:rPr lang="fr-FR" sz="1800" dirty="0"/>
              <a:t> normal </a:t>
            </a:r>
            <a:r>
              <a:rPr lang="fr-FR" sz="1800" dirty="0" err="1"/>
              <a:t>that</a:t>
            </a:r>
            <a:r>
              <a:rPr lang="fr-FR" sz="1800" dirty="0"/>
              <a:t> the production </a:t>
            </a:r>
            <a:r>
              <a:rPr lang="fr-FR" sz="1800" dirty="0" err="1"/>
              <a:t>always</a:t>
            </a:r>
            <a:r>
              <a:rPr lang="fr-FR" sz="1800" dirty="0"/>
              <a:t> match </a:t>
            </a:r>
            <a:r>
              <a:rPr lang="fr-FR" sz="1800" dirty="0">
                <a:sym typeface="Wingdings" pitchFamily="2" charset="2"/>
              </a:rPr>
              <a:t> </a:t>
            </a:r>
            <a:r>
              <a:rPr lang="fr-FR" sz="1800" dirty="0" err="1"/>
              <a:t>Demand</a:t>
            </a:r>
            <a:r>
              <a:rPr lang="fr-FR" sz="1800" dirty="0"/>
              <a:t> + </a:t>
            </a:r>
            <a:r>
              <a:rPr lang="fr-FR" sz="1800" dirty="0" err="1"/>
              <a:t>safety</a:t>
            </a:r>
            <a:r>
              <a:rPr lang="fr-FR" sz="1800" dirty="0"/>
              <a:t> stock ?</a:t>
            </a:r>
          </a:p>
          <a:p>
            <a:r>
              <a:rPr lang="fr-FR" sz="1800"/>
              <a:t>I </a:t>
            </a:r>
            <a:r>
              <a:rPr lang="fr-FR" sz="1800" dirty="0" err="1"/>
              <a:t>calculate</a:t>
            </a:r>
            <a:r>
              <a:rPr lang="fr-FR" sz="1800" dirty="0"/>
              <a:t> the </a:t>
            </a:r>
            <a:r>
              <a:rPr lang="fr-FR" sz="1800" dirty="0" err="1"/>
              <a:t>number</a:t>
            </a:r>
            <a:r>
              <a:rPr lang="fr-FR" sz="1800" dirty="0"/>
              <a:t> of </a:t>
            </a:r>
            <a:r>
              <a:rPr lang="fr-FR" sz="1800" dirty="0" err="1"/>
              <a:t>available</a:t>
            </a:r>
            <a:r>
              <a:rPr lang="fr-FR" sz="1800" dirty="0"/>
              <a:t> minutes per machine per</a:t>
            </a:r>
          </a:p>
          <a:p>
            <a:pPr marL="0" indent="0">
              <a:buNone/>
            </a:pPr>
            <a:r>
              <a:rPr lang="fr-FR" sz="1800" dirty="0" err="1"/>
              <a:t>week</a:t>
            </a:r>
            <a:r>
              <a:rPr lang="fr-FR" sz="1800" dirty="0"/>
              <a:t> like </a:t>
            </a:r>
            <a:r>
              <a:rPr lang="fr-FR" sz="1800" dirty="0" err="1"/>
              <a:t>that</a:t>
            </a:r>
            <a:r>
              <a:rPr lang="fr-FR" sz="1800" dirty="0"/>
              <a:t> : </a:t>
            </a:r>
            <a:r>
              <a:rPr lang="fr-FR" sz="1800" dirty="0" err="1"/>
              <a:t>e.g</a:t>
            </a:r>
            <a:r>
              <a:rPr lang="fr-FR" sz="1800" dirty="0"/>
              <a:t> 2*38*60 for the </a:t>
            </a:r>
            <a:r>
              <a:rPr lang="fr-FR" sz="1800" dirty="0" err="1"/>
              <a:t>mixing</a:t>
            </a:r>
            <a:r>
              <a:rPr lang="fr-FR" sz="1800" dirty="0"/>
              <a:t> machine.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A74E87-9CFE-1EEA-67EC-E4F5AD54E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343" y="1027906"/>
            <a:ext cx="2970334" cy="425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02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Grand écran</PresentationFormat>
  <Paragraphs>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Lab 5</vt:lpstr>
      <vt:lpstr>Présentation PowerPoint</vt:lpstr>
      <vt:lpstr>Potential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</dc:title>
  <dc:creator>mathilde.krafft@outlook.com</dc:creator>
  <cp:lastModifiedBy>mathilde.krafft@outlook.com</cp:lastModifiedBy>
  <cp:revision>4</cp:revision>
  <dcterms:created xsi:type="dcterms:W3CDTF">2025-03-23T20:44:37Z</dcterms:created>
  <dcterms:modified xsi:type="dcterms:W3CDTF">2025-03-24T09:44:13Z</dcterms:modified>
</cp:coreProperties>
</file>