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AB097-89EC-01E8-6BBE-71972001D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97615F-523A-5EBF-3D74-CC87FA691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8D62D-8D2B-B5ED-40A1-89D4FC54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FFCF5-13D5-5678-F4DD-E1D505BA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BF8CB-B0FE-2DD4-F323-DC43238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36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E7998-87BC-AE00-FA7E-083030B8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5D3DA1-39B4-2FC6-B242-67FDB13CB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0BB8D-00F7-6E1A-6572-92117014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5693A-A7BC-C3C0-D858-11299A1C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39037D-0EF9-687F-6820-024A514B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58AD5B-7890-8884-6E62-C5E890455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BAF136-DBAE-B45F-E46F-0D4B1005E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A410E-6DCE-336C-9519-6844899D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D84AC-3A04-4C1D-43C5-5E243AC2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2AF42-0CDB-D15E-6EAB-B6F2CEBB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3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8A6D0-CC4A-4758-C5AE-66825C86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8FAED-F406-C493-737E-9E7D09FF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41DFC0-44D5-5BBC-3781-35A103FF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DCAF7-E1F5-DBB0-E0D3-10C58237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2CABC-2326-E2B2-3A0A-BE66F30E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0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93A9E-99A8-CF64-382B-3DD4CB8D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926331-B679-1E31-CFC0-4AEA9072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1D8AD8-BF90-16FC-CDA7-127798A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D55C1A-2DB7-E9CD-7C55-C92D106B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44947-10E6-14B4-3CCC-604CC0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54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F6A9F-8638-2AAB-E74C-FB0FF877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21B2F4-828B-644D-F7C9-E637BA72B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2DAC37-8746-F730-B669-4C12DFC8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68A56B-B733-A0FC-9DB1-BFD17220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321308-B661-351D-FD95-BF5F1683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EA79A3-F891-9281-0D9E-474AE6D9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4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9FC62-2D55-5898-9493-E60A1C87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B684B-AFB5-4FF8-281D-838D8E41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1D09D-CF6A-1974-E0B1-596AD664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ED04EF-7293-0AF3-5E46-E3AAE70C1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EF3DBF-2442-59A3-3EC7-20F4ABDCB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10610C-0EE2-A2E4-ED5F-4F17B848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755D62-8192-325E-0CCA-D34E893D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63715D-0249-7D3F-AFDD-382DDE56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05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6B1F8-A846-E02F-8838-DB72FB66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08E286-30B4-6867-D51F-520F44E2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AEBF4B-B921-6689-F58E-33B60712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E084C6-42CF-F060-B9CE-A14E2F39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9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D2C26C-C81F-DDE7-FEA5-B13E2ED0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C0DC09-8BE8-2C98-4037-167A4950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B1B392-3294-878F-1279-19E15C4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73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F513D-EFBE-5A8C-6F27-4B247ABD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B8D7A-09D5-3BF6-C65A-CD7D86A5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C35443-6F29-531B-EB79-25319B5A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233DD-6014-DC3F-A700-00A98CE0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343F03-BBD2-B986-8BB3-7175642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6439E-3D55-74BF-2534-EF98AE85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35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5E6B9-AA1C-BF1F-466C-C2A044BE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4AA3F-D8E1-547A-78ED-DD7A16774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06DCA-7A2A-B1CD-45D1-DFC8A4BD5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82987F-9572-A2C6-DA20-65BB6F31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DE9FB5-FB85-D7F8-9071-85605D67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DF103C-2839-34EA-5E3B-58CCFE17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08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74D288-E317-6125-863B-765CC429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2251B1-C8EF-2C98-C67F-C0569EE8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362BBE-544E-7B89-4751-CBF7E220B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4C54-C974-7748-A6AD-8E5F4EA0395C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19170-7FE4-B9DE-9A1F-0A4674118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98FF6-DD4C-887B-7BA1-6A5B7443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51300-3BF6-3141-8E1A-36E5CB030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34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24F77-86C4-7952-CF58-1F67E9D9C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Lab</a:t>
            </a:r>
            <a:r>
              <a:rPr lang="fr-FR" dirty="0"/>
              <a:t>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B34810-9968-9E90-6D8E-F7CC7F989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5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61D0C-E548-A4E0-00E5-78D10AD5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 Policy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E7613-253B-9822-4F5F-F7003872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Recommandation : </a:t>
            </a:r>
            <a:r>
              <a:rPr lang="fr-FR" dirty="0" err="1"/>
              <a:t>Strategy</a:t>
            </a:r>
            <a:r>
              <a:rPr lang="fr-FR" dirty="0"/>
              <a:t> mixed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Total </a:t>
            </a:r>
            <a:r>
              <a:rPr lang="fr-FR" dirty="0" err="1"/>
              <a:t>cost</a:t>
            </a:r>
            <a:r>
              <a:rPr lang="fr-FR" dirty="0"/>
              <a:t> : 156.8</a:t>
            </a:r>
          </a:p>
          <a:p>
            <a:r>
              <a:rPr lang="fr-FR" dirty="0" err="1"/>
              <a:t>Only</a:t>
            </a:r>
            <a:r>
              <a:rPr lang="fr-FR" dirty="0"/>
              <a:t> use over time in </a:t>
            </a:r>
            <a:r>
              <a:rPr lang="fr-FR" dirty="0" err="1"/>
              <a:t>February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BDA556-276C-1443-9FAA-3CDA791B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43" y="2427759"/>
            <a:ext cx="9751222" cy="20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5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3E23F-4D7C-F7AF-5B37-3EB7CCD9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FB31A-ED88-B79D-6974-F9E7C4CA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1 : </a:t>
            </a:r>
            <a:r>
              <a:rPr lang="fr-FR" dirty="0" err="1"/>
              <a:t>Level</a:t>
            </a:r>
            <a:r>
              <a:rPr lang="fr-FR" dirty="0"/>
              <a:t>,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Hypothese</a:t>
            </a:r>
            <a:r>
              <a:rPr lang="fr-FR" dirty="0"/>
              <a:t>: </a:t>
            </a:r>
            <a:r>
              <a:rPr lang="fr-FR" dirty="0" err="1"/>
              <a:t>always</a:t>
            </a:r>
            <a:r>
              <a:rPr lang="fr-FR" dirty="0"/>
              <a:t> have </a:t>
            </a:r>
            <a:r>
              <a:rPr lang="fr-FR" dirty="0" err="1"/>
              <a:t>enough</a:t>
            </a:r>
            <a:r>
              <a:rPr lang="fr-FR" dirty="0"/>
              <a:t> to </a:t>
            </a:r>
            <a:r>
              <a:rPr lang="fr-FR" dirty="0" err="1"/>
              <a:t>answer</a:t>
            </a:r>
            <a:r>
              <a:rPr lang="fr-FR" dirty="0"/>
              <a:t> the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Total </a:t>
            </a:r>
            <a:r>
              <a:rPr lang="fr-FR" dirty="0" err="1"/>
              <a:t>cost</a:t>
            </a:r>
            <a:r>
              <a:rPr lang="fr-FR" dirty="0"/>
              <a:t>: 221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B40BE5-57EA-3799-17DD-30B2AC8E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98" y="2291662"/>
            <a:ext cx="9531410" cy="19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AD0EA-7FB8-41E5-088C-6204A513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29CBF4-D028-08CB-2978-4468BF900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: Chase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Total </a:t>
            </a:r>
            <a:r>
              <a:rPr lang="fr-FR" dirty="0" err="1"/>
              <a:t>cost</a:t>
            </a:r>
            <a:r>
              <a:rPr lang="fr-FR" dirty="0"/>
              <a:t>: 186.00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E7D545-6E68-5C5B-CB72-18BA1AD58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11" y="2329077"/>
            <a:ext cx="9707777" cy="19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D3185-DD66-39D4-1BCF-2BD4E621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Sensitivity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40F41F-744D-B8FC-A775-A8C4B7B80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185" y="1690688"/>
            <a:ext cx="5443922" cy="4351338"/>
          </a:xfrm>
        </p:spPr>
      </p:pic>
    </p:spTree>
    <p:extLst>
      <p:ext uri="{BB962C8B-B14F-4D97-AF65-F5344CB8AC3E}">
        <p14:creationId xmlns:p14="http://schemas.microsoft.com/office/powerpoint/2010/main" val="1768495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Macintosh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Lab 1</vt:lpstr>
      <vt:lpstr>Production Policy</vt:lpstr>
      <vt:lpstr>Comparaison </vt:lpstr>
      <vt:lpstr>Comparaison </vt:lpstr>
      <vt:lpstr>Sensitivity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mathilde.krafft@outlook.com</dc:creator>
  <cp:lastModifiedBy>mathilde.krafft@outlook.com</cp:lastModifiedBy>
  <cp:revision>1</cp:revision>
  <dcterms:created xsi:type="dcterms:W3CDTF">2025-02-22T13:06:00Z</dcterms:created>
  <dcterms:modified xsi:type="dcterms:W3CDTF">2025-02-22T13:12:13Z</dcterms:modified>
</cp:coreProperties>
</file>