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2"/>
  </p:normalViewPr>
  <p:slideViewPr>
    <p:cSldViewPr snapToGrid="0">
      <p:cViewPr varScale="1">
        <p:scale>
          <a:sx n="119" d="100"/>
          <a:sy n="119" d="100"/>
        </p:scale>
        <p:origin x="41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4C54-C974-7748-A6AD-8E5F4EA0395C}" type="datetimeFigureOut">
              <a:rPr lang="fr-FR" smtClean="0"/>
              <a:t>03/03/2025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51300-3BF6-3141-8E1A-36E5CB0309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9932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4C54-C974-7748-A6AD-8E5F4EA0395C}" type="datetimeFigureOut">
              <a:rPr lang="fr-FR" smtClean="0"/>
              <a:t>03/03/2025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51300-3BF6-3141-8E1A-36E5CB0309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9486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4C54-C974-7748-A6AD-8E5F4EA0395C}" type="datetimeFigureOut">
              <a:rPr lang="fr-FR" smtClean="0"/>
              <a:t>03/03/2025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51300-3BF6-3141-8E1A-36E5CB030968}" type="slidenum">
              <a:rPr lang="fr-FR" smtClean="0"/>
              <a:t>‹#›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1359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4C54-C974-7748-A6AD-8E5F4EA0395C}" type="datetimeFigureOut">
              <a:rPr lang="fr-FR" smtClean="0"/>
              <a:t>03/03/2025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51300-3BF6-3141-8E1A-36E5CB0309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8546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4C54-C974-7748-A6AD-8E5F4EA0395C}" type="datetimeFigureOut">
              <a:rPr lang="fr-FR" smtClean="0"/>
              <a:t>03/03/2025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51300-3BF6-3141-8E1A-36E5CB030968}" type="slidenum">
              <a:rPr lang="fr-FR" smtClean="0"/>
              <a:t>‹#›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8311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4C54-C974-7748-A6AD-8E5F4EA0395C}" type="datetimeFigureOut">
              <a:rPr lang="fr-FR" smtClean="0"/>
              <a:t>03/03/2025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51300-3BF6-3141-8E1A-36E5CB0309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94617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4C54-C974-7748-A6AD-8E5F4EA0395C}" type="datetimeFigureOut">
              <a:rPr lang="fr-FR" smtClean="0"/>
              <a:t>03/03/2025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51300-3BF6-3141-8E1A-36E5CB0309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85497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4C54-C974-7748-A6AD-8E5F4EA0395C}" type="datetimeFigureOut">
              <a:rPr lang="fr-FR" smtClean="0"/>
              <a:t>03/03/2025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51300-3BF6-3141-8E1A-36E5CB0309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956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4C54-C974-7748-A6AD-8E5F4EA0395C}" type="datetimeFigureOut">
              <a:rPr lang="fr-FR" smtClean="0"/>
              <a:t>03/03/2025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51300-3BF6-3141-8E1A-36E5CB0309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3568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4C54-C974-7748-A6AD-8E5F4EA0395C}" type="datetimeFigureOut">
              <a:rPr lang="fr-FR" smtClean="0"/>
              <a:t>03/03/2025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51300-3BF6-3141-8E1A-36E5CB0309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9907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4C54-C974-7748-A6AD-8E5F4EA0395C}" type="datetimeFigureOut">
              <a:rPr lang="fr-FR" smtClean="0"/>
              <a:t>03/03/2025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51300-3BF6-3141-8E1A-36E5CB0309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6044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4C54-C974-7748-A6AD-8E5F4EA0395C}" type="datetimeFigureOut">
              <a:rPr lang="fr-FR" smtClean="0"/>
              <a:t>03/03/2025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51300-3BF6-3141-8E1A-36E5CB0309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5445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4C54-C974-7748-A6AD-8E5F4EA0395C}" type="datetimeFigureOut">
              <a:rPr lang="fr-FR" smtClean="0"/>
              <a:t>03/03/2025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51300-3BF6-3141-8E1A-36E5CB0309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188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4C54-C974-7748-A6AD-8E5F4EA0395C}" type="datetimeFigureOut">
              <a:rPr lang="fr-FR" smtClean="0"/>
              <a:t>03/03/2025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51300-3BF6-3141-8E1A-36E5CB0309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4C54-C974-7748-A6AD-8E5F4EA0395C}" type="datetimeFigureOut">
              <a:rPr lang="fr-FR" smtClean="0"/>
              <a:t>03/03/2025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51300-3BF6-3141-8E1A-36E5CB0309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6806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14C54-C974-7748-A6AD-8E5F4EA0395C}" type="datetimeFigureOut">
              <a:rPr lang="fr-FR" smtClean="0"/>
              <a:t>03/03/2025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51300-3BF6-3141-8E1A-36E5CB0309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2335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14C54-C974-7748-A6AD-8E5F4EA0395C}" type="datetimeFigureOut">
              <a:rPr lang="fr-FR" smtClean="0"/>
              <a:t>03/03/2025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1E51300-3BF6-3141-8E1A-36E5CB03096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83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D24F77-86C4-7952-CF58-1F67E9D9C4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903579" y="756271"/>
            <a:ext cx="7523747" cy="740026"/>
          </a:xfrm>
        </p:spPr>
        <p:txBody>
          <a:bodyPr>
            <a:normAutofit fontScale="90000"/>
          </a:bodyPr>
          <a:lstStyle/>
          <a:p>
            <a:r>
              <a:rPr lang="fr-FR" b="1" dirty="0" err="1">
                <a:latin typeface="Arial Black" panose="020B0A04020102020204" pitchFamily="34" charset="0"/>
              </a:rPr>
              <a:t>Lab</a:t>
            </a:r>
            <a:r>
              <a:rPr lang="fr-FR" b="1" dirty="0">
                <a:latin typeface="Arial Black" panose="020B0A04020102020204" pitchFamily="34" charset="0"/>
              </a:rPr>
              <a:t> 2</a:t>
            </a:r>
          </a:p>
        </p:txBody>
      </p:sp>
      <p:pic>
        <p:nvPicPr>
          <p:cNvPr id="1026" name="Picture 2" descr="What is Production Management? Career, Functions, Examples and More">
            <a:extLst>
              <a:ext uri="{FF2B5EF4-FFF2-40B4-BE49-F238E27FC236}">
                <a16:creationId xmlns:a16="http://schemas.microsoft.com/office/drawing/2014/main" id="{81D2C4E4-1F0B-3F74-4F68-0289EC0D2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471" y="1223783"/>
            <a:ext cx="8528532" cy="426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ous-titre 2">
            <a:extLst>
              <a:ext uri="{FF2B5EF4-FFF2-40B4-BE49-F238E27FC236}">
                <a16:creationId xmlns:a16="http://schemas.microsoft.com/office/drawing/2014/main" id="{4FB34810-9968-9E90-6D8E-F7CC7F9899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71493" y="563680"/>
            <a:ext cx="8166323" cy="806270"/>
          </a:xfrm>
        </p:spPr>
        <p:txBody>
          <a:bodyPr>
            <a:noAutofit/>
          </a:bodyPr>
          <a:lstStyle/>
          <a:p>
            <a:pPr algn="l"/>
            <a:r>
              <a:rPr lang="fr-FR" sz="3200" b="1" i="1" dirty="0"/>
              <a:t>Ivana Calderon</a:t>
            </a:r>
          </a:p>
          <a:p>
            <a:pPr algn="l"/>
            <a:r>
              <a:rPr lang="fr-FR" sz="3200" b="1" i="1" dirty="0"/>
              <a:t>Mathilde Krafft</a:t>
            </a:r>
          </a:p>
        </p:txBody>
      </p:sp>
    </p:spTree>
    <p:extLst>
      <p:ext uri="{BB962C8B-B14F-4D97-AF65-F5344CB8AC3E}">
        <p14:creationId xmlns:p14="http://schemas.microsoft.com/office/powerpoint/2010/main" val="3038507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D61D0C-E548-A4E0-00E5-78D10AD50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4456969" cy="525517"/>
          </a:xfrm>
        </p:spPr>
        <p:txBody>
          <a:bodyPr>
            <a:normAutofit/>
          </a:bodyPr>
          <a:lstStyle/>
          <a:p>
            <a:r>
              <a:rPr lang="fr-FR" sz="2400" dirty="0"/>
              <a:t>Optimal Production Plan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8E7613-253B-9822-4F5F-F70038720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307" y="3648115"/>
            <a:ext cx="4572000" cy="836101"/>
          </a:xfrm>
        </p:spPr>
        <p:txBody>
          <a:bodyPr>
            <a:noAutofit/>
          </a:bodyPr>
          <a:lstStyle/>
          <a:p>
            <a:pPr algn="just"/>
            <a:r>
              <a:rPr lang="en-US" sz="1600" dirty="0"/>
              <a:t>The Optimal Production Plan proves to be more cost-effective than both the Level Strategy and the Chase Strategy.</a:t>
            </a:r>
          </a:p>
          <a:p>
            <a:pPr marL="0" indent="0" algn="just">
              <a:buNone/>
            </a:pPr>
            <a:endParaRPr lang="fr-FR" sz="1600" dirty="0"/>
          </a:p>
          <a:p>
            <a:pPr algn="just"/>
            <a:r>
              <a:rPr lang="en-US" sz="1600" dirty="0"/>
              <a:t>Even when incorporating overtime in July and September—assuming it is the best way to utilize %overtime—the total costs still exceed those of the Optimal Production Plan</a:t>
            </a:r>
            <a:r>
              <a:rPr lang="fr-FR" sz="1600" dirty="0"/>
              <a:t>.</a:t>
            </a:r>
          </a:p>
          <a:p>
            <a:pPr algn="just"/>
            <a:endParaRPr lang="fr-FR" sz="1600" dirty="0"/>
          </a:p>
          <a:p>
            <a:pPr algn="just"/>
            <a:endParaRPr lang="fr-FR" sz="1600" dirty="0"/>
          </a:p>
        </p:txBody>
      </p:sp>
      <p:pic>
        <p:nvPicPr>
          <p:cNvPr id="4" name="Espace réservé du contenu 4">
            <a:extLst>
              <a:ext uri="{FF2B5EF4-FFF2-40B4-BE49-F238E27FC236}">
                <a16:creationId xmlns:a16="http://schemas.microsoft.com/office/drawing/2014/main" id="{02533C75-0F03-C2AD-C218-475D4E3F6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334" y="1135117"/>
            <a:ext cx="2970208" cy="1850668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78413390-FDB6-9C74-9041-B76ADB085F28}"/>
              </a:ext>
            </a:extLst>
          </p:cNvPr>
          <p:cNvSpPr txBox="1">
            <a:spLocks/>
          </p:cNvSpPr>
          <p:nvPr/>
        </p:nvSpPr>
        <p:spPr>
          <a:xfrm>
            <a:off x="5262702" y="68041"/>
            <a:ext cx="4456969" cy="5255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400" dirty="0" err="1"/>
              <a:t>Level</a:t>
            </a:r>
            <a:r>
              <a:rPr lang="fr-FR" sz="2400" dirty="0"/>
              <a:t> </a:t>
            </a:r>
            <a:r>
              <a:rPr lang="fr-FR" sz="2400" dirty="0" err="1"/>
              <a:t>Strategy</a:t>
            </a:r>
            <a:endParaRPr lang="fr-FR" sz="2400" dirty="0"/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7E893B5B-0703-9CEE-9D9D-1AD8354F1437}"/>
              </a:ext>
            </a:extLst>
          </p:cNvPr>
          <p:cNvSpPr txBox="1">
            <a:spLocks/>
          </p:cNvSpPr>
          <p:nvPr/>
        </p:nvSpPr>
        <p:spPr>
          <a:xfrm>
            <a:off x="5299656" y="2243029"/>
            <a:ext cx="4456969" cy="5255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400"/>
              <a:t>Chase Strategy</a:t>
            </a:r>
            <a:endParaRPr lang="fr-FR" sz="2400" dirty="0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BF157094-19B4-5FA8-F588-CE9242A1063B}"/>
              </a:ext>
            </a:extLst>
          </p:cNvPr>
          <p:cNvSpPr txBox="1">
            <a:spLocks/>
          </p:cNvSpPr>
          <p:nvPr/>
        </p:nvSpPr>
        <p:spPr>
          <a:xfrm>
            <a:off x="4455803" y="2684369"/>
            <a:ext cx="4456969" cy="5255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400" dirty="0"/>
              <a:t>VS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59CFC3-7820-F280-3887-3A13431B9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811" y="610730"/>
            <a:ext cx="6821803" cy="140819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E3EB463-3C7C-24D7-B4DF-491718CD4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4810" y="2768546"/>
            <a:ext cx="6821569" cy="1408198"/>
          </a:xfrm>
          <a:prstGeom prst="rect">
            <a:avLst/>
          </a:prstGeom>
        </p:spPr>
      </p:pic>
      <p:sp>
        <p:nvSpPr>
          <p:cNvPr id="13" name="Titre 1">
            <a:extLst>
              <a:ext uri="{FF2B5EF4-FFF2-40B4-BE49-F238E27FC236}">
                <a16:creationId xmlns:a16="http://schemas.microsoft.com/office/drawing/2014/main" id="{EAC2FAC8-1656-716F-488A-0AEFE0BF492F}"/>
              </a:ext>
            </a:extLst>
          </p:cNvPr>
          <p:cNvSpPr txBox="1">
            <a:spLocks/>
          </p:cNvSpPr>
          <p:nvPr/>
        </p:nvSpPr>
        <p:spPr>
          <a:xfrm>
            <a:off x="5324810" y="4397813"/>
            <a:ext cx="4456969" cy="5255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400" dirty="0"/>
              <a:t>Overtime</a:t>
            </a:r>
            <a:r>
              <a:rPr lang="es-BO" sz="2400" dirty="0"/>
              <a:t>: </a:t>
            </a:r>
            <a:r>
              <a:rPr lang="es-BO" sz="2400" dirty="0" err="1"/>
              <a:t>Mixed</a:t>
            </a:r>
            <a:r>
              <a:rPr lang="fr-FR" sz="2400" dirty="0"/>
              <a:t> </a:t>
            </a:r>
            <a:r>
              <a:rPr lang="fr-FR" sz="2400" dirty="0" err="1"/>
              <a:t>Strategy</a:t>
            </a:r>
            <a:endParaRPr lang="fr-FR" sz="2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7C39DEB-181A-1FC9-21AF-2506FED3A69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8587"/>
          <a:stretch/>
        </p:blipFill>
        <p:spPr>
          <a:xfrm>
            <a:off x="5299656" y="4859357"/>
            <a:ext cx="6892344" cy="185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25867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686</TotalTime>
  <Words>69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Black</vt:lpstr>
      <vt:lpstr>Trebuchet MS</vt:lpstr>
      <vt:lpstr>Wingdings 3</vt:lpstr>
      <vt:lpstr>Facet</vt:lpstr>
      <vt:lpstr>Lab 2</vt:lpstr>
      <vt:lpstr>Optimal Production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</dc:title>
  <dc:creator>mathilde.krafft@outlook.com</dc:creator>
  <cp:lastModifiedBy>Ivana Dayneth Calderon Flores</cp:lastModifiedBy>
  <cp:revision>3</cp:revision>
  <dcterms:created xsi:type="dcterms:W3CDTF">2025-02-22T13:06:00Z</dcterms:created>
  <dcterms:modified xsi:type="dcterms:W3CDTF">2025-03-03T00:15:45Z</dcterms:modified>
</cp:coreProperties>
</file>