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FEB58-F0B0-E0A7-7146-AFACA5086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ECCC17-5E4C-B7AF-A033-AF56D5A8C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CB878-1B70-80A6-9147-E1D27AE7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C5138-3A79-EA71-22F6-6A6E341E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A7DA1E-900E-45B1-5976-45A75895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3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1BE4F-33D2-1FF8-3EBC-F3EFBD29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02BD70-FA67-3803-50DB-65C77BC6B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5335E9-AFD3-CE29-58CF-8E3E0208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D54D0-9E3E-33CC-564A-7CAE8557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58DEF-4FD7-BFEF-8632-9B6FC4E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1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9C1924-8A7D-F195-18AE-AEA15E58F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CDDD99-1803-EB0D-3840-DDC78F42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111FDC-7617-7B56-67F7-9D0A61E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D2303-33C9-0586-3286-D8336B14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25DAC-6187-E2E4-C183-262A0B26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9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9F5D2-0BCC-AB89-F144-9096836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54F85-6795-3BA2-F6EE-ED844C53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6A31B-C8C5-0B2A-6150-70BD74D5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16ED0-3CF8-B927-1E8D-3C79323F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634B9-4760-6ADA-FB1E-41CB7C2E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5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CD808-42EC-743C-D630-06473BFC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D53FC-DB22-BFE9-9674-F76E548B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D01D7-74E2-774F-CF91-B7998319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03249-60EF-D696-2D9B-B61CDE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DB36A-96FE-56B5-EB8C-8DE47970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5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A12F4-82B4-4C7D-E936-9B01AD47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996D5F-8797-17E7-1DD3-C439550B9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9FB0F-BE54-D4E5-092A-B0D68F52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EF71D2-2530-DAB0-0F5F-8A218807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599390-2523-317F-C4BC-8059FC5C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C4978-BB1D-330A-BD34-6D88C95A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4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EE3EB-DF4B-BD0A-F22F-B2C0F184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EE541-F166-AD74-56F0-EDD5307A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26017B-73FC-20EE-14C4-3A5126E2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E3BEA-86C2-8288-8210-4B66C58FE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936A33-3DEF-BEE0-32F3-DF442B6D3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B547E1-0ABA-2232-2CD6-FB833D43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2D13C5-1456-5BDC-6E86-FAA8D7B2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659679-5198-83F0-CD7E-ED13F4F5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1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FA9F0-4275-1C4A-2CA9-F126C248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A88257-98B1-59D3-F449-86557171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7003D8-38DD-9234-DCB4-E33024FF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6022DC-E5AD-E8A5-22F7-6C546E4D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9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72484F-14BB-FC2A-9A93-B035A9EE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E2097F-6B6A-F765-5F78-592EC454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943A48-9BA0-7F2F-C008-63238F8F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56788-20E7-B550-91AD-AF39398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C6842-D801-997A-1B6A-B41E2668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5C8B1-6DA1-E9CB-8E87-BB84B63A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02B23-4DE3-2BE2-8E9F-E4D8D2C3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95F086-6D54-3B3D-4DEE-54B4B1B5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73A5E8-848E-298C-07DB-5A0FCDDF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35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3C071-75DC-2660-ED74-6EB7B6D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CA2C1-C200-8F31-426F-A84985310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1481B6-D84F-D6C1-944C-FCE98B2B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C46915-AEE6-28D6-0FD5-5732E347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E48B68-0413-7CA6-FFE3-90C362FD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26B07A-3B5F-3804-3DFF-FB8AAAA9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32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B68024-1129-5A9C-6A2C-6C730A75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34B712-AAFA-E8D6-23B1-37CECB28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96177-CDAA-98F2-AEC4-B7A0A5FED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0EAE-E168-4B46-B279-7B091AE7A865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792A1-AF4F-C628-8570-C21B35DD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AC617-34D3-EF2A-E889-AE010A34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6868-FD7E-EE48-998A-B1FEA0755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6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qx0LOMFbmzBY7VrrUKZlUeBytB4wjXj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BCA76-92C8-59DF-E964-1A6B334AA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Lab</a:t>
            </a:r>
            <a:r>
              <a:rPr lang="fr-FR" dirty="0"/>
              <a:t>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4656F5-4221-6073-E3CB-5B44C9855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8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931EA-81EB-F42D-1F36-3B3ED8D9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Optimal production plan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7E5A3D-D004-9FD9-1F14-15289DE1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1456187"/>
            <a:ext cx="4953000" cy="30861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A11270-4C1F-3C40-8456-E316D9EAD1B4}"/>
              </a:ext>
            </a:extLst>
          </p:cNvPr>
          <p:cNvSpPr txBox="1"/>
          <p:nvPr/>
        </p:nvSpPr>
        <p:spPr>
          <a:xfrm>
            <a:off x="1014413" y="5152768"/>
            <a:ext cx="403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Total </a:t>
            </a:r>
            <a:r>
              <a:rPr lang="fr-FR" sz="2800" dirty="0" err="1"/>
              <a:t>cost</a:t>
            </a:r>
            <a:r>
              <a:rPr lang="fr-FR" sz="2800" dirty="0"/>
              <a:t> : 184</a:t>
            </a:r>
          </a:p>
        </p:txBody>
      </p:sp>
    </p:spTree>
    <p:extLst>
      <p:ext uri="{BB962C8B-B14F-4D97-AF65-F5344CB8AC3E}">
        <p14:creationId xmlns:p14="http://schemas.microsoft.com/office/powerpoint/2010/main" val="424434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F687E-7CD9-4915-AA87-2B378EEB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D72064-960F-E7D6-AB2C-E397358A9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686"/>
            <a:ext cx="10515600" cy="2199815"/>
          </a:xfrm>
        </p:spPr>
      </p:pic>
    </p:spTree>
    <p:extLst>
      <p:ext uri="{BB962C8B-B14F-4D97-AF65-F5344CB8AC3E}">
        <p14:creationId xmlns:p14="http://schemas.microsoft.com/office/powerpoint/2010/main" val="365718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C8ED9-616E-125F-DF24-E0133F0D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Chase </a:t>
            </a:r>
            <a:r>
              <a:rPr lang="fr-FR" dirty="0" err="1"/>
              <a:t>strategy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44CFF9-9279-5AF0-2823-B84CC4B9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00336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D2FA5DF-4711-0E27-50A5-64B0905BDC73}"/>
              </a:ext>
            </a:extLst>
          </p:cNvPr>
          <p:cNvSpPr txBox="1"/>
          <p:nvPr/>
        </p:nvSpPr>
        <p:spPr>
          <a:xfrm>
            <a:off x="838200" y="4614863"/>
            <a:ext cx="3673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Total :</a:t>
            </a:r>
            <a:r>
              <a:rPr lang="fr-FR" sz="2800" dirty="0" err="1"/>
              <a:t>cost</a:t>
            </a:r>
            <a:r>
              <a:rPr lang="fr-FR" sz="2800" dirty="0"/>
              <a:t> 190.5</a:t>
            </a:r>
          </a:p>
        </p:txBody>
      </p:sp>
    </p:spTree>
    <p:extLst>
      <p:ext uri="{BB962C8B-B14F-4D97-AF65-F5344CB8AC3E}">
        <p14:creationId xmlns:p14="http://schemas.microsoft.com/office/powerpoint/2010/main" val="75118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B0DD0-5339-471A-1D46-2AA05231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Overtime: Mixed </a:t>
            </a:r>
            <a:r>
              <a:rPr lang="fr-FR" dirty="0" err="1"/>
              <a:t>strategy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5F176C6-B705-9EBD-443B-05BF9B8AD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700"/>
            <a:ext cx="10515600" cy="242856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98E97B-2D78-9B71-8F23-271F542E09CE}"/>
              </a:ext>
            </a:extLst>
          </p:cNvPr>
          <p:cNvSpPr txBox="1"/>
          <p:nvPr/>
        </p:nvSpPr>
        <p:spPr>
          <a:xfrm>
            <a:off x="838200" y="4843463"/>
            <a:ext cx="10320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Hypotheses</a:t>
            </a:r>
            <a:r>
              <a:rPr lang="fr-FR" sz="2800" dirty="0"/>
              <a:t>:</a:t>
            </a:r>
          </a:p>
          <a:p>
            <a:r>
              <a:rPr lang="fr-FR" sz="2800" dirty="0"/>
              <a:t>- 30% overtime,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%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minimize</a:t>
            </a:r>
            <a:r>
              <a:rPr lang="fr-FR" sz="2800" dirty="0"/>
              <a:t> the </a:t>
            </a:r>
            <a:r>
              <a:rPr lang="fr-FR" sz="2800" dirty="0" err="1"/>
              <a:t>cost</a:t>
            </a:r>
            <a:r>
              <a:rPr lang="fr-FR" sz="2800" dirty="0"/>
              <a:t> in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strategy</a:t>
            </a:r>
            <a:endParaRPr lang="fr-FR" sz="2800" dirty="0"/>
          </a:p>
          <a:p>
            <a:r>
              <a:rPr lang="fr-FR" sz="2800" dirty="0"/>
              <a:t>- overtime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allowed</a:t>
            </a:r>
            <a:r>
              <a:rPr lang="fr-FR" sz="2800" dirty="0"/>
              <a:t> </a:t>
            </a:r>
            <a:r>
              <a:rPr lang="fr-FR" sz="2800" dirty="0" err="1"/>
              <a:t>every</a:t>
            </a:r>
            <a:r>
              <a:rPr lang="fr-FR" sz="2800" dirty="0"/>
              <a:t> </a:t>
            </a:r>
            <a:r>
              <a:rPr lang="fr-FR" sz="2800" dirty="0" err="1"/>
              <a:t>month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1373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541C6-C329-89A7-1BC4-041995F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Colab</a:t>
            </a:r>
            <a:r>
              <a:rPr lang="fr-FR" dirty="0"/>
              <a:t> Notebook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E3708-548B-B433-684A-E89552D9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https://colab.research.google.com/drive/1bqx0LOMFbmzBY7VrrUKZlUeBytB4wjXj?usp=sharing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grateful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a look at the notebook and </a:t>
            </a:r>
            <a:r>
              <a:rPr lang="fr-FR" dirty="0" err="1"/>
              <a:t>give</a:t>
            </a:r>
            <a:r>
              <a:rPr lang="fr-FR"/>
              <a:t> me notes.</a:t>
            </a:r>
          </a:p>
        </p:txBody>
      </p:sp>
    </p:spTree>
    <p:extLst>
      <p:ext uri="{BB962C8B-B14F-4D97-AF65-F5344CB8AC3E}">
        <p14:creationId xmlns:p14="http://schemas.microsoft.com/office/powerpoint/2010/main" val="3803119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Macintosh PowerPoint</Application>
  <PresentationFormat>Grand écran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Lab 2</vt:lpstr>
      <vt:lpstr>Optimal production plan</vt:lpstr>
      <vt:lpstr>Comparaison with level Strategy</vt:lpstr>
      <vt:lpstr>Comparison with Chase strategy</vt:lpstr>
      <vt:lpstr>Overtime: Mixed strategy</vt:lpstr>
      <vt:lpstr>Colab Notebook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mathilde.krafft@outlook.com</dc:creator>
  <cp:lastModifiedBy>mathilde.krafft@outlook.com</cp:lastModifiedBy>
  <cp:revision>1</cp:revision>
  <dcterms:created xsi:type="dcterms:W3CDTF">2025-03-01T15:10:41Z</dcterms:created>
  <dcterms:modified xsi:type="dcterms:W3CDTF">2025-03-01T15:29:01Z</dcterms:modified>
</cp:coreProperties>
</file>