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A4A5-3C51-E1C3-E872-19C3CBFD7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103F4-46E5-671D-CEE6-0A042D726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CECF2-4EA1-1E46-3A36-55A1C09E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294D-B53E-299F-E649-867B9CC6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18F7F-EEA8-043F-C595-CF925D32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74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7F17-517D-1A21-7734-84A2199F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6B582-9EEC-4230-D065-823730A48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E0865-6B2F-145C-11E8-DCC7237A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77FF4-0B11-09D2-EE22-A89F9C03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E3F81-2CBD-754F-17D4-15735686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06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5410D-B750-0A5D-C533-83B3FD564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47FE5-51CF-CD1B-1B37-0E1C5CF8F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CC977-E95F-567A-88DD-804902311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16378-C926-81EF-8006-8634441E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700C4-5D0D-31F3-C805-1393C12E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74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5219-49A2-E607-9A0C-97922DA2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37C0C-FB6A-E115-4B77-E73ED2743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D51F0-4BFF-50FD-EF1C-D46795E7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03581-80F4-01F3-DDA7-199E74A6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3A7A4-FF0D-77B1-8CD3-DA04716B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93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3303-8A2D-5269-3A08-9AA5C668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04E23-E99C-52EA-2491-4EDB23369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33A7A-52B0-3F95-530E-17EB91F8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E2002-0991-EE58-EF0B-FC2598DC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8277B-CCF2-C290-E8DB-699A3202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14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0882-9840-2F12-5B1C-0D084779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A7623-14A4-6CC9-BCB6-F0D75F101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889E8-A141-CBD1-CC63-9EA82E6AC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B2F9C-33E2-7AFA-057E-8A7AB210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D169A-85D1-3B87-60BA-98668B1C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F9CBE-FF93-D889-D2F8-D583CE8E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92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D43A-E93A-253E-E0AD-F5B6D72C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58189-3CF0-86AC-C6F4-B51B6EF1A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1B2DE-A886-A890-4426-DEB0375BA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355D9-6A41-136A-AB62-69AF19BD4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028C6-61F5-1B3C-E02F-DDFA8EFF1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6573D-CD1A-72E8-DB9F-BC289EB5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0F5DA-286A-16A6-9F32-A3D493D7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657FCD-008D-B56D-9028-CCD35DE4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5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1A10-E1EF-826B-C778-7C9A8AD0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A4784-319B-83E7-A1E3-E0AAB6DA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2485E-4D4A-8320-8CB8-7069226F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EE7EF-A4DB-EF83-A3AF-020385FA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4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8FC2D-38E3-3D4B-4175-10549D55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1B847-0F1C-13E8-08E9-2C13950F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C9C6F-8869-135A-5AEB-EB3B0D8E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42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3E27-6ABB-30DE-2F87-9A52A961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B28F6-F5F4-2DEC-275D-2F006245D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DE684-21AA-3DBD-DA91-A6C4C155F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E7019-8FE5-2483-85E4-504AC10C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51D84-0C78-706E-EC91-4B2D0C14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43CEF-88FA-29BF-1A03-13FCE746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28D3-9E54-351B-C59E-9230A969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5EDECA-3316-5965-8DBB-D6915021D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C6A75-EA1C-43C8-40C3-8CECC4BB0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7E416-29A9-9F09-81DF-3E07F49B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343CC-6E0D-5154-B486-63FECA73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E7AB2-EB52-4ACB-D35D-E65D293B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83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EFE51-6E4B-1FB1-509A-06255CE3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B52F3-40FF-6B1D-AC83-7D26B2B11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1F34B-2347-B323-2686-0D5D6137C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5E095-129B-4EF5-B1A5-249DA2BC952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0914C-B418-21C9-06D7-B9B07650B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9AA63-72A2-A630-2FD5-930F68C8B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58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4E0F-630E-9E44-99B1-63C3D093A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FD025-44A0-1F23-D8A7-55F2123155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B8C20-1BB2-4A25-AC8E-A12C73428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0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378B-827F-FC40-097E-D94C9C0E6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ECE16-72DC-2C21-8868-F79C24A69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F8B0F-184A-5BAC-925E-E0EE7249E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698"/>
            <a:ext cx="12192000" cy="593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4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04DC-6818-6F08-C0BA-6BA204A8A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E78BB-EA05-87EB-E582-8D2601AFA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D6155-A2D6-4E00-C40F-1DE2A3005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9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2533-AAE2-9EF0-1C0C-9D38B8E4C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C3D0D-DB65-0D67-79A1-34CE3F9B4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E81C7-89BC-3578-89A2-68BAA5503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27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 ezhil</dc:creator>
  <cp:lastModifiedBy>Mathi ezhil</cp:lastModifiedBy>
  <cp:revision>1</cp:revision>
  <dcterms:created xsi:type="dcterms:W3CDTF">2024-08-05T08:38:31Z</dcterms:created>
  <dcterms:modified xsi:type="dcterms:W3CDTF">2024-08-05T08:38:31Z</dcterms:modified>
</cp:coreProperties>
</file>