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519EDD-4979-44DA-AB1C-86ED8119F321}" v="2" dt="2024-09-10T07:55:04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7A4A5-3C51-E1C3-E872-19C3CBFD7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9103F4-46E5-671D-CEE6-0A042D726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CECF2-4EA1-1E46-3A36-55A1C09E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E095-129B-4EF5-B1A5-249DA2BC952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3294D-B53E-299F-E649-867B9CC6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18F7F-EEA8-043F-C595-CF925D32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7A9-5F5B-412F-8303-844ECF519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74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7F17-517D-1A21-7734-84A2199F5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6B582-9EEC-4230-D065-823730A48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E0865-6B2F-145C-11E8-DCC7237AF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E095-129B-4EF5-B1A5-249DA2BC952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77FF4-0B11-09D2-EE22-A89F9C03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E3F81-2CBD-754F-17D4-15735686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7A9-5F5B-412F-8303-844ECF519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06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55410D-B750-0A5D-C533-83B3FD564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47FE5-51CF-CD1B-1B37-0E1C5CF8F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CC977-E95F-567A-88DD-804902311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E095-129B-4EF5-B1A5-249DA2BC952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16378-C926-81EF-8006-8634441E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700C4-5D0D-31F3-C805-1393C12EB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7A9-5F5B-412F-8303-844ECF519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74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15219-49A2-E607-9A0C-97922DA2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37C0C-FB6A-E115-4B77-E73ED2743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D51F0-4BFF-50FD-EF1C-D46795E7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E095-129B-4EF5-B1A5-249DA2BC952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03581-80F4-01F3-DDA7-199E74A6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3A7A4-FF0D-77B1-8CD3-DA04716B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7A9-5F5B-412F-8303-844ECF519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93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F3303-8A2D-5269-3A08-9AA5C668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04E23-E99C-52EA-2491-4EDB23369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33A7A-52B0-3F95-530E-17EB91F8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E095-129B-4EF5-B1A5-249DA2BC952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E2002-0991-EE58-EF0B-FC2598DC0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8277B-CCF2-C290-E8DB-699A3202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7A9-5F5B-412F-8303-844ECF519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14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0882-9840-2F12-5B1C-0D084779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A7623-14A4-6CC9-BCB6-F0D75F101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889E8-A141-CBD1-CC63-9EA82E6AC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B2F9C-33E2-7AFA-057E-8A7AB2102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E095-129B-4EF5-B1A5-249DA2BC952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D169A-85D1-3B87-60BA-98668B1C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F9CBE-FF93-D889-D2F8-D583CE8E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7A9-5F5B-412F-8303-844ECF519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92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D43A-E93A-253E-E0AD-F5B6D72C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58189-3CF0-86AC-C6F4-B51B6EF1A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1B2DE-A886-A890-4426-DEB0375BA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A355D9-6A41-136A-AB62-69AF19BD4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0028C6-61F5-1B3C-E02F-DDFA8EFF1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6573D-CD1A-72E8-DB9F-BC289EB56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E095-129B-4EF5-B1A5-249DA2BC952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40F5DA-286A-16A6-9F32-A3D493D7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657FCD-008D-B56D-9028-CCD35DE4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7A9-5F5B-412F-8303-844ECF519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5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01A10-E1EF-826B-C778-7C9A8AD05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A4784-319B-83E7-A1E3-E0AAB6DA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E095-129B-4EF5-B1A5-249DA2BC952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B2485E-4D4A-8320-8CB8-7069226F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EE7EF-A4DB-EF83-A3AF-020385FA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7A9-5F5B-412F-8303-844ECF519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486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18FC2D-38E3-3D4B-4175-10549D55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E095-129B-4EF5-B1A5-249DA2BC952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1B847-0F1C-13E8-08E9-2C13950F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C9C6F-8869-135A-5AEB-EB3B0D8E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7A9-5F5B-412F-8303-844ECF519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42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3E27-6ABB-30DE-2F87-9A52A9617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B28F6-F5F4-2DEC-275D-2F006245D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DE684-21AA-3DBD-DA91-A6C4C155F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E7019-8FE5-2483-85E4-504AC10C4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E095-129B-4EF5-B1A5-249DA2BC952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51D84-0C78-706E-EC91-4B2D0C14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43CEF-88FA-29BF-1A03-13FCE7464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7A9-5F5B-412F-8303-844ECF519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C28D3-9E54-351B-C59E-9230A969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5EDECA-3316-5965-8DBB-D6915021D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C6A75-EA1C-43C8-40C3-8CECC4BB0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7E416-29A9-9F09-81DF-3E07F49B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E095-129B-4EF5-B1A5-249DA2BC952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343CC-6E0D-5154-B486-63FECA73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E7AB2-EB52-4ACB-D35D-E65D293B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77A9-5F5B-412F-8303-844ECF519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83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EFE51-6E4B-1FB1-509A-06255CE3E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B52F3-40FF-6B1D-AC83-7D26B2B11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1F34B-2347-B323-2686-0D5D6137C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5E095-129B-4EF5-B1A5-249DA2BC9524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0914C-B418-21C9-06D7-B9B07650B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9AA63-72A2-A630-2FD5-930F68C8B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877A9-5F5B-412F-8303-844ECF519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58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04DC-6818-6F08-C0BA-6BA204A8A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E78BB-EA05-87EB-E582-8D2601AFA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8D6155-A2D6-4E00-C40F-1DE2A3005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584886-E97B-3F48-5CF3-876EB6032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94DE81-9AFE-E6B7-770D-225F6B71AF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2D4482-D5C5-5649-8E5D-FD37E7DD1E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9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32533-AAE2-9EF0-1C0C-9D38B8E4C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C3D0D-DB65-0D67-79A1-34CE3F9B4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E81C7-89BC-3578-89A2-68BAA5503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08A035-FAE0-6C35-E753-62975ECAF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3616A3-CBB3-65BC-EE37-D950F97012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8FD49B-CE63-79E3-554F-B5215D9449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927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Mathi ezhil</dc:creator>
  <cp:lastModifiedBy>Mathi ezhil</cp:lastModifiedBy>
  <cp:revision>4</cp:revision>
  <dcterms:created xsi:type="dcterms:W3CDTF">2024-08-05T08:38:31Z</dcterms:created>
  <dcterms:modified xsi:type="dcterms:W3CDTF">2024-09-10T07:55:42Z</dcterms:modified>
</cp:coreProperties>
</file>