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8972-D890-03F0-6C3C-45224752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D9D7F-8B92-958D-6ADA-A341C1882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4537-6281-A779-4590-14E9C0E2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F570-C98D-A949-D227-F80FAB8E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8FA0-0C8A-4505-67B3-D8BD98B7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8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E388-C3FE-1CE8-5CAF-14BD6F50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EA049-90C9-94BA-CB80-7B10D3A6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B0D3-56E4-0AFB-0C6E-15B4C62B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3815-566E-D754-38CB-F217335D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BFC2-361D-3AB6-306F-66D7990A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388FC-8184-539B-5E25-1960A9F33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AFB28-FAC7-E368-AC9C-D42183B9A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5A99-FCE9-B8D1-DD18-64BC40AA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874A-8A5F-89A7-9A8B-89504EAD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AA5A-6E9C-FE52-7159-C31B94DB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1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40D-E812-70FE-062E-2DBD0A93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9BF8-3027-51F1-3053-DAC00336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E872-3572-5F11-D396-51455A77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75AB-C1AA-5E88-F699-F726ADA3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B8A7-7CAA-C9E6-FD9C-795C56E7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6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B59E-14B3-D78D-87E0-26881266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290D-36C5-5009-6B52-3A8995450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84F6-5DA7-D875-0457-5E956A60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3378-A30C-6A56-DAF0-DE8B3B57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2E5E-8474-CE00-6E63-B4A6B36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63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67DF-2F28-E9CA-F964-3C554F1F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47A0-C1F2-E3FE-0043-ECF2E0D7D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49AFE-9FC5-6394-9E01-8ED6571F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156D4-79E2-FE89-DDD1-26692872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0C5D-03C2-F8AB-50DA-D0B0F163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FCC0D-F468-780B-05D7-DB0C2CC1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2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0948-4071-3B3D-0202-24831D7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ABD36-7ADB-F4AE-9E34-C2A03D54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32E5D-443F-C0F1-C68E-4D3A63213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278CE-B13E-D018-1E49-5EEB53ED0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69858-439F-D31B-416D-CDB542490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E654F-9CD9-78EE-3995-6BAFE99B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F7191-6AF9-4C8A-95C1-20B031EB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310CB-8865-D81E-3BD0-BE176CC0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2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7F28-0D6F-D13C-9F85-0D263E6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4B9-6974-707A-CF95-08C5790DD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A732C-0B5E-77AE-5D8A-AA46A520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B771-73F1-688C-D35E-909F4C26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57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E55B1-AEED-CF50-1062-5CA25379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4221E-CA9E-A096-9504-3A16C5B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81635-F83D-76FF-4629-550E84D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1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CA6E-AA8C-605C-1345-80A20A2C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0EC4-3AA3-B075-7C7B-D55D688E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EBB4C-741C-7C95-6FE9-56F60319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4390-C792-CE65-6E95-A6EEFEA7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7EE16-A71F-59E2-AB10-336A5F7C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1BC43-4F3F-6906-B925-C1076643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AAE0-678F-97FB-8190-4B497375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B069-0B6C-76D7-2B44-5B6ADB0D9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9F563-DEBD-D5F6-670B-FA4D0CEFE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9178-0149-4FE1-0808-039FFF5F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AEDAB-B313-2C04-8F63-4C0F7ED5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647D-394B-441D-07B8-37F5B04A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BF2C2-FE2A-37B0-B331-CB746930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3823-A3C3-63F3-57B9-A074395D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A12CA-109A-52D4-E4B9-D5A0F6950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14E0-5F6D-4FF0-9D52-074AE6AB3095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6653A-40CE-27C1-E227-5AD92C227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ABDD-203C-161A-140E-4F8CC786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AEBB-23D0-4BBE-84C4-0D288583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E1C5-A887-A5E1-1496-80DABB026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1F82B-E8C2-9D6F-31E0-5C03D7420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DC79D-5D79-FE99-204F-8BDC2E759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E647-0B8E-F3AC-DF7F-2B9B3377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93FAA0-4C21-A2B7-D989-00214A96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77" y="192010"/>
            <a:ext cx="11691967" cy="6576731"/>
          </a:xfrm>
        </p:spPr>
      </p:pic>
    </p:spTree>
    <p:extLst>
      <p:ext uri="{BB962C8B-B14F-4D97-AF65-F5344CB8AC3E}">
        <p14:creationId xmlns:p14="http://schemas.microsoft.com/office/powerpoint/2010/main" val="195403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1E2E-E6E0-23AB-5E40-2FEFF3CA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A6F902-C261-E0AD-6A45-D4684BF2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9" y="171118"/>
            <a:ext cx="10677059" cy="6005845"/>
          </a:xfrm>
        </p:spPr>
      </p:pic>
    </p:spTree>
    <p:extLst>
      <p:ext uri="{BB962C8B-B14F-4D97-AF65-F5344CB8AC3E}">
        <p14:creationId xmlns:p14="http://schemas.microsoft.com/office/powerpoint/2010/main" val="95606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1</cp:revision>
  <dcterms:created xsi:type="dcterms:W3CDTF">2024-06-17T08:19:44Z</dcterms:created>
  <dcterms:modified xsi:type="dcterms:W3CDTF">2024-06-17T08:21:26Z</dcterms:modified>
</cp:coreProperties>
</file>