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56D-88DC-ED69-144C-22311EFA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078CD-F7EB-75B7-679C-73124BF52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6FBDF-A02C-1A23-5FA4-804FF589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1F98-E0EF-725C-7083-A07DEE87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58B59-19C0-73A5-0E97-6BCC228B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11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9054-7BC9-0A22-F6FD-6900A95A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E5DE8-0A92-66B0-6386-E972EC0C7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F216-D032-E685-088E-0E909B14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B31E8-134B-EA68-9F3D-C74252A08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0DF1A-FDA6-508F-593B-183C98AA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2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85851-CD2B-66C7-E189-1600AD669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D946C-A424-AAA9-28C7-92CA6A950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CCDA0-0170-0758-58B8-5996520F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09DC1-8060-E187-FF96-63485156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6BC4-5808-31A1-5AE1-782EEDD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74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CEDD-A020-8A5A-0324-6C05298F5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FAF9-396B-D547-978B-ECE01133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03FF9-7716-529D-175F-42DDFCFE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F3FF-480B-8ED3-C97E-39AC667F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E4BB3-A20A-0E43-246A-184AD916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1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0CD9-C3C0-7D1F-6D4B-4EDEE2B76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2163A-A762-2B0B-6CA5-A48A7B04F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05156-9A23-5768-48D5-14D291599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8ECEA-91E1-70BF-A2A5-66250C27E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1D1FE-60FC-1F81-C172-77056EDA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9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3FE-36B4-20FB-DDC2-7AF12EB65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0BD45-4B9D-C9BF-8B69-BBCCE5039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2B91B-5D0B-840D-D640-BEE71EA7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24948-119C-4D99-92A7-7E3DDE01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04576-E6AE-C17F-BA96-6D7FBB84E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1FB54-BA8A-760C-FEB0-3703E5C0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9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63C0E-34BF-E2EB-0CBB-DC6DB816F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DF9E1-3DE7-520B-EF03-62B14475C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35AEE-C401-FFD9-4491-621D6732D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97F802-7034-24F1-47CC-C955316E1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820EB-B696-1C29-0C88-A02A807FF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8E143F-1D5C-B52C-9BD4-3E855A3C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4E953-7D06-3FD9-BE64-F3BEC20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E3A1C-AD37-EA96-035B-F6AFA4039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34CD-C512-0D8B-A4ED-349AA825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229FA-DD83-ECB4-4AE4-F935903C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CB5DF-D5CD-B269-F208-31836633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2A32B-9789-109D-16E2-AB96C7E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4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2DEB3-E6F7-2DA3-6089-466D3AE1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5DD5D-322D-479E-4E80-778F3D0B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FE1F-910E-5903-329A-DEDD1493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19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36D1-5F00-BA50-C756-8F584393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004E-E95F-39CF-BFAE-2FFC6A19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DADCE-4313-9325-F8F7-D386DCCA2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E9810-169B-326F-E29D-78D0A700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78CA5-B7DC-28D4-D469-1F238CC3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0B056-4A23-5D4F-3C25-A4EC6060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65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D8DB7-710A-8739-9A40-2594C636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2806E-1C5C-7FC3-2B68-6E41707CB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D34B7-1068-FA11-6591-B10208E87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5D763-F0C7-D54F-B54A-B16D7894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03776-CA34-0C7D-7F91-233E9A66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2DAF-A390-4E3A-B131-F38E0F898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14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B8DDE-27A9-8B7A-3309-41DC4E246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1A42-D27E-03D6-555F-61469598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93F2-9BFF-D506-0CB9-5ADAC959F4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6D28B-90AD-4482-9C76-E86D2C67F253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7496-4A62-E29B-EF52-65A27FBC7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0E12D-5D35-7B6F-77A6-852B6C579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EEF50-5699-4F25-9CFD-B578D71304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8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B1D7-5D13-CB71-D9D0-14A100D64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B3300-AD91-072C-FCD9-3AB7C11AD7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AF363-C720-3280-9F8F-CD0CAFADC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1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C41D-3792-FC25-E72C-D5BAC8A2C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90A40-8DB2-7AC0-31EC-A3BAFE859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5B5725-F555-1301-C5B2-8C3A5DCC9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2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23BD-3E37-55C4-9DC5-165F28E2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9BF6B5-C704-E674-D2C7-70D9ED5F5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75" y="261939"/>
            <a:ext cx="10515599" cy="5915024"/>
          </a:xfrm>
        </p:spPr>
      </p:pic>
    </p:spTree>
    <p:extLst>
      <p:ext uri="{BB962C8B-B14F-4D97-AF65-F5344CB8AC3E}">
        <p14:creationId xmlns:p14="http://schemas.microsoft.com/office/powerpoint/2010/main" val="1145869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D9AF-FD55-B6AD-F62B-D2642EE2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Question:3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063CA6-A8F1-AD5C-E916-EF52779A8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21416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30A4-0EC9-7381-2961-91234F174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61EDA-840A-17F5-2561-F1E23B74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44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8281-F176-7326-0191-49CC817E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434BFB-B5D0-62D5-7BEC-2DA1EBA1A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03118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0347-02D0-DFFC-CA38-7F64754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C087C-FCD0-F1E2-FD1C-F0763ACF9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10319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FDFA-B9BD-3A4B-6914-B0D0D5CC2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FD147-B42E-1926-5B67-227CA1C46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929E9-14A0-6E5E-05B0-98F5E0CF5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9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29F7-A12A-52E6-8885-BCFF36A174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8178E-92FD-F78A-11F3-F296C9827F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645C3-B4FF-5E2A-7743-12830D68C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0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89058-314B-C924-24AC-F28098B644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5FC43-E998-2248-E2FD-E18E08F08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BA335-7FB2-C960-140F-24B7958FC1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9" y="481781"/>
            <a:ext cx="10982631" cy="637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0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Question:3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 ezhil</dc:creator>
  <cp:lastModifiedBy>Mathi ezhil</cp:lastModifiedBy>
  <cp:revision>1</cp:revision>
  <dcterms:created xsi:type="dcterms:W3CDTF">2025-02-20T03:30:54Z</dcterms:created>
  <dcterms:modified xsi:type="dcterms:W3CDTF">2025-02-20T03:33:12Z</dcterms:modified>
</cp:coreProperties>
</file>