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553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1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35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36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689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28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75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6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00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5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E819D6B-E14F-4FC7-AD80-A0DC3F65FF06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35670D-8A41-4AEA-8387-6C55A9E83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7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48B93-60AF-4DA5-B4A0-1BE58165D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000" dirty="0"/>
              <a:t>Laboratório de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30E88D-1414-4BE3-BF4A-4C65D3047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Rodrigues Salomão</a:t>
            </a:r>
          </a:p>
        </p:txBody>
      </p:sp>
    </p:spTree>
    <p:extLst>
      <p:ext uri="{BB962C8B-B14F-4D97-AF65-F5344CB8AC3E}">
        <p14:creationId xmlns:p14="http://schemas.microsoft.com/office/powerpoint/2010/main" val="35067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6DD02-4754-42C2-8132-D469A3D9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631223"/>
            <a:ext cx="9692640" cy="1325562"/>
          </a:xfrm>
        </p:spPr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DA9E3AB-2431-B130-3462-09D5719903DC}"/>
              </a:ext>
            </a:extLst>
          </p:cNvPr>
          <p:cNvSpPr txBox="1">
            <a:spLocks/>
          </p:cNvSpPr>
          <p:nvPr/>
        </p:nvSpPr>
        <p:spPr>
          <a:xfrm>
            <a:off x="690372" y="3094263"/>
            <a:ext cx="4834128" cy="26370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Back-</a:t>
            </a:r>
            <a:r>
              <a:rPr lang="pt-BR" sz="2400" dirty="0" err="1"/>
              <a:t>End</a:t>
            </a:r>
            <a:r>
              <a:rPr lang="pt-BR" sz="2400" dirty="0"/>
              <a:t>:</a:t>
            </a:r>
          </a:p>
          <a:p>
            <a:pPr lvl="1"/>
            <a:r>
              <a:rPr lang="pt-BR" sz="2200" dirty="0"/>
              <a:t>Java com </a:t>
            </a:r>
            <a:r>
              <a:rPr lang="pt-BR" sz="2200" dirty="0" err="1"/>
              <a:t>SpringBoot</a:t>
            </a:r>
            <a:endParaRPr lang="pt-BR" sz="2200" dirty="0"/>
          </a:p>
          <a:p>
            <a:r>
              <a:rPr lang="pt-BR" sz="2400" dirty="0"/>
              <a:t>Front-</a:t>
            </a:r>
            <a:r>
              <a:rPr lang="pt-BR" sz="2400" dirty="0" err="1"/>
              <a:t>End</a:t>
            </a:r>
            <a:r>
              <a:rPr lang="pt-BR" sz="2400" dirty="0"/>
              <a:t> (SPA):</a:t>
            </a:r>
          </a:p>
          <a:p>
            <a:pPr lvl="1"/>
            <a:r>
              <a:rPr lang="pt-BR" sz="2200" dirty="0" err="1"/>
              <a:t>React</a:t>
            </a:r>
            <a:endParaRPr lang="pt-BR" sz="2200" dirty="0"/>
          </a:p>
          <a:p>
            <a:pPr lvl="2"/>
            <a:r>
              <a:rPr lang="pt-BR" sz="1800" dirty="0" err="1"/>
              <a:t>Type</a:t>
            </a:r>
            <a:r>
              <a:rPr lang="pt-BR" sz="1800" dirty="0"/>
              <a:t> Script</a:t>
            </a:r>
          </a:p>
          <a:p>
            <a:pPr lvl="2"/>
            <a:r>
              <a:rPr lang="pt-BR" sz="1800" dirty="0"/>
              <a:t>CSS com LESS</a:t>
            </a:r>
          </a:p>
          <a:p>
            <a:pPr lvl="1"/>
            <a:r>
              <a:rPr lang="pt-BR" sz="2000" dirty="0" err="1"/>
              <a:t>Bootstrap</a:t>
            </a:r>
            <a:endParaRPr lang="pt-BR" sz="2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5CB0D08-523E-5F12-A789-A4A349271BAE}"/>
              </a:ext>
            </a:extLst>
          </p:cNvPr>
          <p:cNvSpPr txBox="1">
            <a:spLocks/>
          </p:cNvSpPr>
          <p:nvPr/>
        </p:nvSpPr>
        <p:spPr>
          <a:xfrm>
            <a:off x="5524500" y="3087415"/>
            <a:ext cx="4834128" cy="310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Banco de Dados:</a:t>
            </a:r>
          </a:p>
          <a:p>
            <a:pPr lvl="1"/>
            <a:r>
              <a:rPr lang="pt-BR" sz="2200" dirty="0"/>
              <a:t>PostgreSQL</a:t>
            </a:r>
          </a:p>
          <a:p>
            <a:endParaRPr lang="pt-BR" sz="2400" dirty="0"/>
          </a:p>
          <a:p>
            <a:r>
              <a:rPr lang="pt-BR" sz="2400" dirty="0"/>
              <a:t>Arquitetura </a:t>
            </a:r>
            <a:r>
              <a:rPr lang="pt-BR" sz="2200" dirty="0"/>
              <a:t>Limpa</a:t>
            </a:r>
          </a:p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BC2C31-0DDC-5A4A-6680-1A90C561AC9F}"/>
              </a:ext>
            </a:extLst>
          </p:cNvPr>
          <p:cNvSpPr txBox="1">
            <a:spLocks/>
          </p:cNvSpPr>
          <p:nvPr/>
        </p:nvSpPr>
        <p:spPr>
          <a:xfrm>
            <a:off x="1261872" y="17503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Tema: </a:t>
            </a: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E-Commerce de Livros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5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41706-482B-E5BB-75B2-4049DFC2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D983F-A3DD-89D3-ADF5-EA46AE7D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Explicar e apoiar o administrador e funcionários sobre os dados de vendas, com o objetivo de simplificar a leitura, compreensão, tirar dúvidas com relação a estes dados.</a:t>
            </a:r>
          </a:p>
          <a:p>
            <a:r>
              <a:rPr lang="pt-BR" dirty="0"/>
              <a:t>Sugerir ao administrador e funcionários, os produtos que devem ter prioridade e indicar um valor ideal de estoque para estes, entre outras informações sobre as vendas. </a:t>
            </a:r>
          </a:p>
          <a:p>
            <a:r>
              <a:rPr lang="pt-BR" dirty="0"/>
              <a:t>Utilizando métodos de estatística (como a análise de séries temporais) e chat-bot.</a:t>
            </a:r>
          </a:p>
          <a:p>
            <a:endParaRPr lang="pt-BR" dirty="0"/>
          </a:p>
          <a:p>
            <a:r>
              <a:rPr lang="pt-BR" dirty="0"/>
              <a:t>Se possível utilizar, também, IA nos métodos estatísticos. </a:t>
            </a:r>
          </a:p>
        </p:txBody>
      </p:sp>
    </p:spTree>
    <p:extLst>
      <p:ext uri="{BB962C8B-B14F-4D97-AF65-F5344CB8AC3E}">
        <p14:creationId xmlns:p14="http://schemas.microsoft.com/office/powerpoint/2010/main" val="299683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CCDF88-751F-4350-8320-F5E0A694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3224"/>
            <a:ext cx="9144000" cy="951552"/>
          </a:xfrm>
        </p:spPr>
        <p:txBody>
          <a:bodyPr>
            <a:normAutofit fontScale="90000"/>
          </a:bodyPr>
          <a:lstStyle/>
          <a:p>
            <a:r>
              <a:rPr lang="pt-BR" dirty="0"/>
              <a:t>Entrega 1 – 13/08/2024</a:t>
            </a:r>
          </a:p>
        </p:txBody>
      </p:sp>
    </p:spTree>
    <p:extLst>
      <p:ext uri="{BB962C8B-B14F-4D97-AF65-F5344CB8AC3E}">
        <p14:creationId xmlns:p14="http://schemas.microsoft.com/office/powerpoint/2010/main" val="351063091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Lógica Digital - PowerPoint</Template>
  <TotalTime>135</TotalTime>
  <Words>130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Exibir</vt:lpstr>
      <vt:lpstr>Laboratório de Engenharia de Software</vt:lpstr>
      <vt:lpstr>Tecnologias</vt:lpstr>
      <vt:lpstr>Requisitos de IA</vt:lpstr>
      <vt:lpstr>Entrega 1 – 13/08/2024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RODRIGUES SALOMAO</dc:creator>
  <cp:lastModifiedBy>MATHEUS RODRIGUES SALOMAO</cp:lastModifiedBy>
  <cp:revision>12</cp:revision>
  <dcterms:created xsi:type="dcterms:W3CDTF">2024-08-11T18:30:23Z</dcterms:created>
  <dcterms:modified xsi:type="dcterms:W3CDTF">2024-08-13T23:35:42Z</dcterms:modified>
</cp:coreProperties>
</file>