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C6F47-C328-465F-BE8C-36808245EAD8}" v="415" dt="2024-12-12T11:32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Roldan" userId="3bd24c370ba7f672" providerId="LiveId" clId="{2B1C6F47-C328-465F-BE8C-36808245EAD8}"/>
    <pc:docChg chg="custSel delSld modSld">
      <pc:chgData name="Alfredo Roldan" userId="3bd24c370ba7f672" providerId="LiveId" clId="{2B1C6F47-C328-465F-BE8C-36808245EAD8}" dt="2024-12-12T11:33:22.691" v="752" actId="1076"/>
      <pc:docMkLst>
        <pc:docMk/>
      </pc:docMkLst>
      <pc:sldChg chg="addSp modSp mod">
        <pc:chgData name="Alfredo Roldan" userId="3bd24c370ba7f672" providerId="LiveId" clId="{2B1C6F47-C328-465F-BE8C-36808245EAD8}" dt="2024-12-09T13:53:40.298" v="495" actId="12100"/>
        <pc:sldMkLst>
          <pc:docMk/>
          <pc:sldMk cId="3464861262" sldId="257"/>
        </pc:sldMkLst>
        <pc:spChg chg="add mod">
          <ac:chgData name="Alfredo Roldan" userId="3bd24c370ba7f672" providerId="LiveId" clId="{2B1C6F47-C328-465F-BE8C-36808245EAD8}" dt="2024-12-09T13:49:08.510" v="234" actId="1076"/>
          <ac:spMkLst>
            <pc:docMk/>
            <pc:sldMk cId="3464861262" sldId="257"/>
            <ac:spMk id="2" creationId="{D010FAA4-5197-4349-5047-2D5A9AE2E6C5}"/>
          </ac:spMkLst>
        </pc:spChg>
        <pc:spChg chg="add mod">
          <ac:chgData name="Alfredo Roldan" userId="3bd24c370ba7f672" providerId="LiveId" clId="{2B1C6F47-C328-465F-BE8C-36808245EAD8}" dt="2024-12-09T13:45:43.641" v="45" actId="1076"/>
          <ac:spMkLst>
            <pc:docMk/>
            <pc:sldMk cId="3464861262" sldId="257"/>
            <ac:spMk id="3" creationId="{0AFBDC3B-BC95-626B-F5DA-08CE5D6C0EF0}"/>
          </ac:spMkLst>
        </pc:spChg>
        <pc:graphicFrameChg chg="add mod modGraphic">
          <ac:chgData name="Alfredo Roldan" userId="3bd24c370ba7f672" providerId="LiveId" clId="{2B1C6F47-C328-465F-BE8C-36808245EAD8}" dt="2024-12-09T13:48:54.154" v="233"/>
          <ac:graphicFrameMkLst>
            <pc:docMk/>
            <pc:sldMk cId="3464861262" sldId="257"/>
            <ac:graphicFrameMk id="4" creationId="{B89835E4-F922-F160-23A0-DDEFD9A69B29}"/>
          </ac:graphicFrameMkLst>
        </pc:graphicFrameChg>
        <pc:graphicFrameChg chg="add mod modGraphic">
          <ac:chgData name="Alfredo Roldan" userId="3bd24c370ba7f672" providerId="LiveId" clId="{2B1C6F47-C328-465F-BE8C-36808245EAD8}" dt="2024-12-09T13:53:40.298" v="495" actId="12100"/>
          <ac:graphicFrameMkLst>
            <pc:docMk/>
            <pc:sldMk cId="3464861262" sldId="257"/>
            <ac:graphicFrameMk id="5" creationId="{D70EBD96-9EE2-72E5-5B89-D24C674EADE0}"/>
          </ac:graphicFrameMkLst>
        </pc:graphicFrameChg>
      </pc:sldChg>
      <pc:sldChg chg="addSp delSp modSp mod">
        <pc:chgData name="Alfredo Roldan" userId="3bd24c370ba7f672" providerId="LiveId" clId="{2B1C6F47-C328-465F-BE8C-36808245EAD8}" dt="2024-12-12T11:13:10.252" v="738" actId="1076"/>
        <pc:sldMkLst>
          <pc:docMk/>
          <pc:sldMk cId="2222101275" sldId="258"/>
        </pc:sldMkLst>
        <pc:spChg chg="add del mod">
          <ac:chgData name="Alfredo Roldan" userId="3bd24c370ba7f672" providerId="LiveId" clId="{2B1C6F47-C328-465F-BE8C-36808245EAD8}" dt="2024-12-09T14:17:05.592" v="618" actId="478"/>
          <ac:spMkLst>
            <pc:docMk/>
            <pc:sldMk cId="2222101275" sldId="258"/>
            <ac:spMk id="2" creationId="{9F680AF6-4446-E20B-2FA9-8F703643DB4E}"/>
          </ac:spMkLst>
        </pc:spChg>
        <pc:spChg chg="add mod">
          <ac:chgData name="Alfredo Roldan" userId="3bd24c370ba7f672" providerId="LiveId" clId="{2B1C6F47-C328-465F-BE8C-36808245EAD8}" dt="2024-12-10T21:03:48.788" v="653" actId="20577"/>
          <ac:spMkLst>
            <pc:docMk/>
            <pc:sldMk cId="2222101275" sldId="258"/>
            <ac:spMk id="3" creationId="{0B3DACA9-FF03-7640-498C-68D1C41CB46B}"/>
          </ac:spMkLst>
        </pc:spChg>
        <pc:picChg chg="add del mod modCrop">
          <ac:chgData name="Alfredo Roldan" userId="3bd24c370ba7f672" providerId="LiveId" clId="{2B1C6F47-C328-465F-BE8C-36808245EAD8}" dt="2024-12-12T11:12:07.676" v="729" actId="478"/>
          <ac:picMkLst>
            <pc:docMk/>
            <pc:sldMk cId="2222101275" sldId="258"/>
            <ac:picMk id="4" creationId="{DBC565E6-3726-CCAA-464A-FF6F2536D646}"/>
          </ac:picMkLst>
        </pc:picChg>
        <pc:picChg chg="add del mod modCrop">
          <ac:chgData name="Alfredo Roldan" userId="3bd24c370ba7f672" providerId="LiveId" clId="{2B1C6F47-C328-465F-BE8C-36808245EAD8}" dt="2024-12-10T21:03:33.520" v="637" actId="478"/>
          <ac:picMkLst>
            <pc:docMk/>
            <pc:sldMk cId="2222101275" sldId="258"/>
            <ac:picMk id="5" creationId="{3D2DC7B4-55BD-7644-AF92-F83D1FDED40A}"/>
          </ac:picMkLst>
        </pc:picChg>
        <pc:picChg chg="add mod modCrop">
          <ac:chgData name="Alfredo Roldan" userId="3bd24c370ba7f672" providerId="LiveId" clId="{2B1C6F47-C328-465F-BE8C-36808245EAD8}" dt="2024-12-12T11:13:10.252" v="738" actId="1076"/>
          <ac:picMkLst>
            <pc:docMk/>
            <pc:sldMk cId="2222101275" sldId="258"/>
            <ac:picMk id="5" creationId="{FD112C99-70A8-3960-4489-CEF2A574AC26}"/>
          </ac:picMkLst>
        </pc:picChg>
      </pc:sldChg>
      <pc:sldChg chg="addSp delSp modSp mod">
        <pc:chgData name="Alfredo Roldan" userId="3bd24c370ba7f672" providerId="LiveId" clId="{2B1C6F47-C328-465F-BE8C-36808245EAD8}" dt="2024-12-12T11:33:22.691" v="752" actId="1076"/>
        <pc:sldMkLst>
          <pc:docMk/>
          <pc:sldMk cId="585713323" sldId="259"/>
        </pc:sldMkLst>
        <pc:spChg chg="add del mod">
          <ac:chgData name="Alfredo Roldan" userId="3bd24c370ba7f672" providerId="LiveId" clId="{2B1C6F47-C328-465F-BE8C-36808245EAD8}" dt="2024-12-09T14:15:15.924" v="595" actId="478"/>
          <ac:spMkLst>
            <pc:docMk/>
            <pc:sldMk cId="585713323" sldId="259"/>
            <ac:spMk id="2" creationId="{E80857DA-DC30-D4E4-636D-3AE9C4F012FF}"/>
          </ac:spMkLst>
        </pc:spChg>
        <pc:spChg chg="add mod">
          <ac:chgData name="Alfredo Roldan" userId="3bd24c370ba7f672" providerId="LiveId" clId="{2B1C6F47-C328-465F-BE8C-36808245EAD8}" dt="2024-12-10T21:04:03.034" v="672" actId="20577"/>
          <ac:spMkLst>
            <pc:docMk/>
            <pc:sldMk cId="585713323" sldId="259"/>
            <ac:spMk id="3" creationId="{932368DA-EB6A-D0EF-D5E6-DDCD976860C3}"/>
          </ac:spMkLst>
        </pc:spChg>
        <pc:picChg chg="add del mod modCrop">
          <ac:chgData name="Alfredo Roldan" userId="3bd24c370ba7f672" providerId="LiveId" clId="{2B1C6F47-C328-465F-BE8C-36808245EAD8}" dt="2024-12-12T11:32:20.278" v="739" actId="478"/>
          <ac:picMkLst>
            <pc:docMk/>
            <pc:sldMk cId="585713323" sldId="259"/>
            <ac:picMk id="4" creationId="{2D31F05A-0983-D60C-7640-0CD9BC1DE14F}"/>
          </ac:picMkLst>
        </pc:picChg>
        <pc:picChg chg="add mod modCrop">
          <ac:chgData name="Alfredo Roldan" userId="3bd24c370ba7f672" providerId="LiveId" clId="{2B1C6F47-C328-465F-BE8C-36808245EAD8}" dt="2024-12-12T11:33:22.691" v="752" actId="1076"/>
          <ac:picMkLst>
            <pc:docMk/>
            <pc:sldMk cId="585713323" sldId="259"/>
            <ac:picMk id="5" creationId="{9FC28BF0-5760-2638-B58B-195491E56E8A}"/>
          </ac:picMkLst>
        </pc:picChg>
        <pc:picChg chg="add del mod modCrop">
          <ac:chgData name="Alfredo Roldan" userId="3bd24c370ba7f672" providerId="LiveId" clId="{2B1C6F47-C328-465F-BE8C-36808245EAD8}" dt="2024-12-10T21:05:32.446" v="700" actId="478"/>
          <ac:picMkLst>
            <pc:docMk/>
            <pc:sldMk cId="585713323" sldId="259"/>
            <ac:picMk id="5" creationId="{A5AF03BE-8967-B5C4-B07D-3CC4FE47B6BE}"/>
          </ac:picMkLst>
        </pc:picChg>
      </pc:sldChg>
      <pc:sldChg chg="addSp delSp modSp mod">
        <pc:chgData name="Alfredo Roldan" userId="3bd24c370ba7f672" providerId="LiveId" clId="{2B1C6F47-C328-465F-BE8C-36808245EAD8}" dt="2024-12-10T21:13:42.874" v="728" actId="1076"/>
        <pc:sldMkLst>
          <pc:docMk/>
          <pc:sldMk cId="2512713007" sldId="260"/>
        </pc:sldMkLst>
        <pc:spChg chg="add mod">
          <ac:chgData name="Alfredo Roldan" userId="3bd24c370ba7f672" providerId="LiveId" clId="{2B1C6F47-C328-465F-BE8C-36808245EAD8}" dt="2024-12-10T21:04:14.993" v="697" actId="20577"/>
          <ac:spMkLst>
            <pc:docMk/>
            <pc:sldMk cId="2512713007" sldId="260"/>
            <ac:spMk id="2" creationId="{F12B2C0E-594D-B00E-5F5B-ED29A79893D3}"/>
          </ac:spMkLst>
        </pc:spChg>
        <pc:picChg chg="add del mod modCrop">
          <ac:chgData name="Alfredo Roldan" userId="3bd24c370ba7f672" providerId="LiveId" clId="{2B1C6F47-C328-465F-BE8C-36808245EAD8}" dt="2024-12-10T21:05:26.407" v="699" actId="478"/>
          <ac:picMkLst>
            <pc:docMk/>
            <pc:sldMk cId="2512713007" sldId="260"/>
            <ac:picMk id="4" creationId="{85C801AC-8548-03B3-047E-343203A5A8AA}"/>
          </ac:picMkLst>
        </pc:picChg>
        <pc:picChg chg="add mod modCrop">
          <ac:chgData name="Alfredo Roldan" userId="3bd24c370ba7f672" providerId="LiveId" clId="{2B1C6F47-C328-465F-BE8C-36808245EAD8}" dt="2024-12-10T21:13:42.874" v="728" actId="1076"/>
          <ac:picMkLst>
            <pc:docMk/>
            <pc:sldMk cId="2512713007" sldId="260"/>
            <ac:picMk id="5" creationId="{78C1D7BF-A8C2-9269-1660-6D5358BDF815}"/>
          </ac:picMkLst>
        </pc:picChg>
      </pc:sldChg>
      <pc:sldChg chg="addSp modSp del mod">
        <pc:chgData name="Alfredo Roldan" userId="3bd24c370ba7f672" providerId="LiveId" clId="{2B1C6F47-C328-465F-BE8C-36808245EAD8}" dt="2024-12-10T21:04:27.300" v="698" actId="2696"/>
        <pc:sldMkLst>
          <pc:docMk/>
          <pc:sldMk cId="3973965738" sldId="261"/>
        </pc:sldMkLst>
        <pc:spChg chg="add mod">
          <ac:chgData name="Alfredo Roldan" userId="3bd24c370ba7f672" providerId="LiveId" clId="{2B1C6F47-C328-465F-BE8C-36808245EAD8}" dt="2024-12-09T13:55:06.992" v="581" actId="122"/>
          <ac:spMkLst>
            <pc:docMk/>
            <pc:sldMk cId="3973965738" sldId="261"/>
            <ac:spMk id="2" creationId="{1FBFA7DC-03F0-64B7-707A-885FDF1C5A6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EE7A7-B83B-4229-9176-E743C7942720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DDE8F19-53EE-4DCF-9CFF-2A1AF6BED13D}">
      <dgm:prSet phldrT="[Texto]" custT="1"/>
      <dgm:spPr/>
      <dgm:t>
        <a:bodyPr/>
        <a:lstStyle/>
        <a:p>
          <a:r>
            <a:rPr lang="es-AR" sz="1600" dirty="0"/>
            <a:t>Problema y preguntas</a:t>
          </a:r>
        </a:p>
      </dgm:t>
    </dgm:pt>
    <dgm:pt modelId="{BD9F01D2-A17B-4082-9221-0877B9666A38}" type="parTrans" cxnId="{56F0441A-8FF3-49BF-849B-C6D0C63AF6CD}">
      <dgm:prSet/>
      <dgm:spPr/>
      <dgm:t>
        <a:bodyPr/>
        <a:lstStyle/>
        <a:p>
          <a:endParaRPr lang="es-AR" sz="2800"/>
        </a:p>
      </dgm:t>
    </dgm:pt>
    <dgm:pt modelId="{5480C1B5-03C7-47B7-9799-9AF55C9D4C90}" type="sibTrans" cxnId="{56F0441A-8FF3-49BF-849B-C6D0C63AF6CD}">
      <dgm:prSet/>
      <dgm:spPr/>
      <dgm:t>
        <a:bodyPr/>
        <a:lstStyle/>
        <a:p>
          <a:endParaRPr lang="es-AR" sz="2800"/>
        </a:p>
      </dgm:t>
    </dgm:pt>
    <dgm:pt modelId="{398656ED-9189-46D3-9C3B-0755158B3E52}">
      <dgm:prSet phldrT="[Texto]" custT="1"/>
      <dgm:spPr/>
      <dgm:t>
        <a:bodyPr/>
        <a:lstStyle/>
        <a:p>
          <a:r>
            <a:rPr lang="es-AR" sz="1600" dirty="0"/>
            <a:t>Presentación</a:t>
          </a:r>
        </a:p>
      </dgm:t>
    </dgm:pt>
    <dgm:pt modelId="{318E46E8-17C5-4FE1-813E-0F82EFA6EE4B}" type="parTrans" cxnId="{C5AB2459-5E21-4F4D-8635-95AFC240A755}">
      <dgm:prSet/>
      <dgm:spPr/>
      <dgm:t>
        <a:bodyPr/>
        <a:lstStyle/>
        <a:p>
          <a:endParaRPr lang="es-AR" sz="2800"/>
        </a:p>
      </dgm:t>
    </dgm:pt>
    <dgm:pt modelId="{89CB1809-A995-4E87-AC6C-C02B35F58AFD}" type="sibTrans" cxnId="{C5AB2459-5E21-4F4D-8635-95AFC240A755}">
      <dgm:prSet/>
      <dgm:spPr/>
      <dgm:t>
        <a:bodyPr/>
        <a:lstStyle/>
        <a:p>
          <a:endParaRPr lang="es-AR" sz="2800"/>
        </a:p>
      </dgm:t>
    </dgm:pt>
    <dgm:pt modelId="{B51B8E67-2D0F-4AC9-A184-FC126CD30334}">
      <dgm:prSet phldrT="[Texto]" custT="1"/>
      <dgm:spPr/>
      <dgm:t>
        <a:bodyPr/>
        <a:lstStyle/>
        <a:p>
          <a:r>
            <a:rPr lang="es-AR" sz="1600" dirty="0"/>
            <a:t>Recolección de datos</a:t>
          </a:r>
        </a:p>
      </dgm:t>
    </dgm:pt>
    <dgm:pt modelId="{040DC7B4-DA1C-4D65-B2AF-989820B6C205}" type="parTrans" cxnId="{4A07FDF7-8655-4B1B-BC63-C37E4525762D}">
      <dgm:prSet/>
      <dgm:spPr/>
      <dgm:t>
        <a:bodyPr/>
        <a:lstStyle/>
        <a:p>
          <a:endParaRPr lang="es-AR" sz="2800"/>
        </a:p>
      </dgm:t>
    </dgm:pt>
    <dgm:pt modelId="{5D5DB16F-44DE-42B9-890D-C562BA148347}" type="sibTrans" cxnId="{4A07FDF7-8655-4B1B-BC63-C37E4525762D}">
      <dgm:prSet/>
      <dgm:spPr/>
      <dgm:t>
        <a:bodyPr/>
        <a:lstStyle/>
        <a:p>
          <a:endParaRPr lang="es-AR" sz="2800"/>
        </a:p>
      </dgm:t>
    </dgm:pt>
    <dgm:pt modelId="{8B216111-2A1D-4862-B8B0-CC0BB62A7C43}">
      <dgm:prSet phldrT="[Texto]" custT="1"/>
      <dgm:spPr/>
      <dgm:t>
        <a:bodyPr/>
        <a:lstStyle/>
        <a:p>
          <a:r>
            <a:rPr lang="es-AR" sz="1600" dirty="0"/>
            <a:t>Limpieza de datos</a:t>
          </a:r>
        </a:p>
      </dgm:t>
    </dgm:pt>
    <dgm:pt modelId="{C8F81B5F-95C8-4E86-8FFF-1F0B608C1ADA}" type="parTrans" cxnId="{B57A97E7-55D8-4DBD-A89A-FEC32D46CB19}">
      <dgm:prSet/>
      <dgm:spPr/>
      <dgm:t>
        <a:bodyPr/>
        <a:lstStyle/>
        <a:p>
          <a:endParaRPr lang="es-AR" sz="2800"/>
        </a:p>
      </dgm:t>
    </dgm:pt>
    <dgm:pt modelId="{7DCBC69C-A541-4084-B4B5-A2F4A48EA0DA}" type="sibTrans" cxnId="{B57A97E7-55D8-4DBD-A89A-FEC32D46CB19}">
      <dgm:prSet/>
      <dgm:spPr/>
      <dgm:t>
        <a:bodyPr/>
        <a:lstStyle/>
        <a:p>
          <a:endParaRPr lang="es-AR" sz="2800"/>
        </a:p>
      </dgm:t>
    </dgm:pt>
    <dgm:pt modelId="{F5B33268-9479-4253-8E61-2171B9615066}">
      <dgm:prSet phldrT="[Texto]" custT="1"/>
      <dgm:spPr/>
      <dgm:t>
        <a:bodyPr/>
        <a:lstStyle/>
        <a:p>
          <a:r>
            <a:rPr lang="es-AR" sz="1600" dirty="0"/>
            <a:t>Análisis exploratorio de datos</a:t>
          </a:r>
        </a:p>
      </dgm:t>
    </dgm:pt>
    <dgm:pt modelId="{AC0F0AE2-A695-4B46-BC10-C9958AFC0E81}" type="parTrans" cxnId="{F41B6A2B-E975-4467-B1BA-A8B7318126F6}">
      <dgm:prSet/>
      <dgm:spPr/>
      <dgm:t>
        <a:bodyPr/>
        <a:lstStyle/>
        <a:p>
          <a:endParaRPr lang="es-AR" sz="2800"/>
        </a:p>
      </dgm:t>
    </dgm:pt>
    <dgm:pt modelId="{CF03DF28-DF5B-4B10-907E-C93E4F6407D3}" type="sibTrans" cxnId="{F41B6A2B-E975-4467-B1BA-A8B7318126F6}">
      <dgm:prSet/>
      <dgm:spPr/>
      <dgm:t>
        <a:bodyPr/>
        <a:lstStyle/>
        <a:p>
          <a:endParaRPr lang="es-AR" sz="2800"/>
        </a:p>
      </dgm:t>
    </dgm:pt>
    <dgm:pt modelId="{BDE042C4-08D1-4782-987F-3F7137FE4902}">
      <dgm:prSet phldrT="[Texto]" custT="1"/>
      <dgm:spPr/>
      <dgm:t>
        <a:bodyPr/>
        <a:lstStyle/>
        <a:p>
          <a:r>
            <a:rPr lang="es-AR" sz="1600" dirty="0"/>
            <a:t>Visualización</a:t>
          </a:r>
        </a:p>
      </dgm:t>
    </dgm:pt>
    <dgm:pt modelId="{3A5C3290-2094-4084-8148-1E975FB363CC}" type="parTrans" cxnId="{02232E4F-D7AD-499E-A0CA-D532703ADF06}">
      <dgm:prSet/>
      <dgm:spPr/>
      <dgm:t>
        <a:bodyPr/>
        <a:lstStyle/>
        <a:p>
          <a:endParaRPr lang="es-AR" sz="2800"/>
        </a:p>
      </dgm:t>
    </dgm:pt>
    <dgm:pt modelId="{26793E1E-6CE7-4115-BB37-7313E814B69F}" type="sibTrans" cxnId="{02232E4F-D7AD-499E-A0CA-D532703ADF06}">
      <dgm:prSet/>
      <dgm:spPr/>
      <dgm:t>
        <a:bodyPr/>
        <a:lstStyle/>
        <a:p>
          <a:endParaRPr lang="es-AR" sz="2800"/>
        </a:p>
      </dgm:t>
    </dgm:pt>
    <dgm:pt modelId="{91BF29C1-6871-40CF-B639-943DA3D44759}" type="pres">
      <dgm:prSet presAssocID="{DC3EE7A7-B83B-4229-9176-E743C7942720}" presName="Name0" presStyleCnt="0">
        <dgm:presLayoutVars>
          <dgm:dir/>
          <dgm:animLvl val="lvl"/>
          <dgm:resizeHandles val="exact"/>
        </dgm:presLayoutVars>
      </dgm:prSet>
      <dgm:spPr/>
    </dgm:pt>
    <dgm:pt modelId="{B7EBAF65-B5FD-45BE-A0F4-AB718A11562C}" type="pres">
      <dgm:prSet presAssocID="{BDDE8F19-53EE-4DCF-9CFF-2A1AF6BED13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9E52EEE-67D6-4976-BD99-30E42E07E9F1}" type="pres">
      <dgm:prSet presAssocID="{5480C1B5-03C7-47B7-9799-9AF55C9D4C90}" presName="parTxOnlySpace" presStyleCnt="0"/>
      <dgm:spPr/>
    </dgm:pt>
    <dgm:pt modelId="{610B56BE-CECB-4AF6-A23F-4471C61DABBD}" type="pres">
      <dgm:prSet presAssocID="{B51B8E67-2D0F-4AC9-A184-FC126CD303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A6A3AD-1E36-474F-ACE1-C0C31744C896}" type="pres">
      <dgm:prSet presAssocID="{5D5DB16F-44DE-42B9-890D-C562BA148347}" presName="parTxOnlySpace" presStyleCnt="0"/>
      <dgm:spPr/>
    </dgm:pt>
    <dgm:pt modelId="{1B5AF785-F021-490F-BE09-E7992413CD9C}" type="pres">
      <dgm:prSet presAssocID="{8B216111-2A1D-4862-B8B0-CC0BB62A7C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4E7FFFF-1FCA-4548-A113-82660ABA9E88}" type="pres">
      <dgm:prSet presAssocID="{7DCBC69C-A541-4084-B4B5-A2F4A48EA0DA}" presName="parTxOnlySpace" presStyleCnt="0"/>
      <dgm:spPr/>
    </dgm:pt>
    <dgm:pt modelId="{5380FDEB-4A21-4E58-BFE6-FAD68FAB6254}" type="pres">
      <dgm:prSet presAssocID="{F5B33268-9479-4253-8E61-2171B961506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CFECF8E-BB31-45D1-B7AA-E9D76B6538B3}" type="pres">
      <dgm:prSet presAssocID="{CF03DF28-DF5B-4B10-907E-C93E4F6407D3}" presName="parTxOnlySpace" presStyleCnt="0"/>
      <dgm:spPr/>
    </dgm:pt>
    <dgm:pt modelId="{E9EBEDB4-B350-44A1-B778-43614F04C8CD}" type="pres">
      <dgm:prSet presAssocID="{BDE042C4-08D1-4782-987F-3F7137FE490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06CA83F-A52A-4F8B-A1F3-75BA6FCDB480}" type="pres">
      <dgm:prSet presAssocID="{26793E1E-6CE7-4115-BB37-7313E814B69F}" presName="parTxOnlySpace" presStyleCnt="0"/>
      <dgm:spPr/>
    </dgm:pt>
    <dgm:pt modelId="{F814FE82-19A5-4101-B79D-4E02A0BAF30F}" type="pres">
      <dgm:prSet presAssocID="{398656ED-9189-46D3-9C3B-0755158B3E5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EAB3B15-A6A2-4221-A0AA-576AA92A87F5}" type="presOf" srcId="{DC3EE7A7-B83B-4229-9176-E743C7942720}" destId="{91BF29C1-6871-40CF-B639-943DA3D44759}" srcOrd="0" destOrd="0" presId="urn:microsoft.com/office/officeart/2005/8/layout/chevron1"/>
    <dgm:cxn modelId="{56F0441A-8FF3-49BF-849B-C6D0C63AF6CD}" srcId="{DC3EE7A7-B83B-4229-9176-E743C7942720}" destId="{BDDE8F19-53EE-4DCF-9CFF-2A1AF6BED13D}" srcOrd="0" destOrd="0" parTransId="{BD9F01D2-A17B-4082-9221-0877B9666A38}" sibTransId="{5480C1B5-03C7-47B7-9799-9AF55C9D4C90}"/>
    <dgm:cxn modelId="{F41B6A2B-E975-4467-B1BA-A8B7318126F6}" srcId="{DC3EE7A7-B83B-4229-9176-E743C7942720}" destId="{F5B33268-9479-4253-8E61-2171B9615066}" srcOrd="3" destOrd="0" parTransId="{AC0F0AE2-A695-4B46-BC10-C9958AFC0E81}" sibTransId="{CF03DF28-DF5B-4B10-907E-C93E4F6407D3}"/>
    <dgm:cxn modelId="{1CED302F-E5D9-4E64-B433-4B7B969E59BD}" type="presOf" srcId="{B51B8E67-2D0F-4AC9-A184-FC126CD30334}" destId="{610B56BE-CECB-4AF6-A23F-4471C61DABBD}" srcOrd="0" destOrd="0" presId="urn:microsoft.com/office/officeart/2005/8/layout/chevron1"/>
    <dgm:cxn modelId="{02232E4F-D7AD-499E-A0CA-D532703ADF06}" srcId="{DC3EE7A7-B83B-4229-9176-E743C7942720}" destId="{BDE042C4-08D1-4782-987F-3F7137FE4902}" srcOrd="4" destOrd="0" parTransId="{3A5C3290-2094-4084-8148-1E975FB363CC}" sibTransId="{26793E1E-6CE7-4115-BB37-7313E814B69F}"/>
    <dgm:cxn modelId="{60C4A475-6E8F-4EC8-B41C-608D8CA47EBB}" type="presOf" srcId="{F5B33268-9479-4253-8E61-2171B9615066}" destId="{5380FDEB-4A21-4E58-BFE6-FAD68FAB6254}" srcOrd="0" destOrd="0" presId="urn:microsoft.com/office/officeart/2005/8/layout/chevron1"/>
    <dgm:cxn modelId="{C5AB2459-5E21-4F4D-8635-95AFC240A755}" srcId="{DC3EE7A7-B83B-4229-9176-E743C7942720}" destId="{398656ED-9189-46D3-9C3B-0755158B3E52}" srcOrd="5" destOrd="0" parTransId="{318E46E8-17C5-4FE1-813E-0F82EFA6EE4B}" sibTransId="{89CB1809-A995-4E87-AC6C-C02B35F58AFD}"/>
    <dgm:cxn modelId="{40137CA0-290B-44AD-AA9A-4AD0BBC4E013}" type="presOf" srcId="{BDDE8F19-53EE-4DCF-9CFF-2A1AF6BED13D}" destId="{B7EBAF65-B5FD-45BE-A0F4-AB718A11562C}" srcOrd="0" destOrd="0" presId="urn:microsoft.com/office/officeart/2005/8/layout/chevron1"/>
    <dgm:cxn modelId="{909C11A7-2A5E-4FB7-9F7F-CC8A90F699B0}" type="presOf" srcId="{8B216111-2A1D-4862-B8B0-CC0BB62A7C43}" destId="{1B5AF785-F021-490F-BE09-E7992413CD9C}" srcOrd="0" destOrd="0" presId="urn:microsoft.com/office/officeart/2005/8/layout/chevron1"/>
    <dgm:cxn modelId="{B3A61BAC-DC98-45CD-B24E-1793CCE6F123}" type="presOf" srcId="{398656ED-9189-46D3-9C3B-0755158B3E52}" destId="{F814FE82-19A5-4101-B79D-4E02A0BAF30F}" srcOrd="0" destOrd="0" presId="urn:microsoft.com/office/officeart/2005/8/layout/chevron1"/>
    <dgm:cxn modelId="{B57A97E7-55D8-4DBD-A89A-FEC32D46CB19}" srcId="{DC3EE7A7-B83B-4229-9176-E743C7942720}" destId="{8B216111-2A1D-4862-B8B0-CC0BB62A7C43}" srcOrd="2" destOrd="0" parTransId="{C8F81B5F-95C8-4E86-8FFF-1F0B608C1ADA}" sibTransId="{7DCBC69C-A541-4084-B4B5-A2F4A48EA0DA}"/>
    <dgm:cxn modelId="{4A07FDF7-8655-4B1B-BC63-C37E4525762D}" srcId="{DC3EE7A7-B83B-4229-9176-E743C7942720}" destId="{B51B8E67-2D0F-4AC9-A184-FC126CD30334}" srcOrd="1" destOrd="0" parTransId="{040DC7B4-DA1C-4D65-B2AF-989820B6C205}" sibTransId="{5D5DB16F-44DE-42B9-890D-C562BA148347}"/>
    <dgm:cxn modelId="{93F79FFB-AB50-465C-A652-3096E3CC6E89}" type="presOf" srcId="{BDE042C4-08D1-4782-987F-3F7137FE4902}" destId="{E9EBEDB4-B350-44A1-B778-43614F04C8CD}" srcOrd="0" destOrd="0" presId="urn:microsoft.com/office/officeart/2005/8/layout/chevron1"/>
    <dgm:cxn modelId="{71829A09-8B73-4974-B6BC-22FDF823800F}" type="presParOf" srcId="{91BF29C1-6871-40CF-B639-943DA3D44759}" destId="{B7EBAF65-B5FD-45BE-A0F4-AB718A11562C}" srcOrd="0" destOrd="0" presId="urn:microsoft.com/office/officeart/2005/8/layout/chevron1"/>
    <dgm:cxn modelId="{3F942CD4-1ED1-436C-9520-B85DDFA40B7E}" type="presParOf" srcId="{91BF29C1-6871-40CF-B639-943DA3D44759}" destId="{B9E52EEE-67D6-4976-BD99-30E42E07E9F1}" srcOrd="1" destOrd="0" presId="urn:microsoft.com/office/officeart/2005/8/layout/chevron1"/>
    <dgm:cxn modelId="{ADAE59D4-E1F2-4F75-9BD6-D45417DF9312}" type="presParOf" srcId="{91BF29C1-6871-40CF-B639-943DA3D44759}" destId="{610B56BE-CECB-4AF6-A23F-4471C61DABBD}" srcOrd="2" destOrd="0" presId="urn:microsoft.com/office/officeart/2005/8/layout/chevron1"/>
    <dgm:cxn modelId="{2434D439-D5EE-4DBC-B2B4-73C869EA2CC0}" type="presParOf" srcId="{91BF29C1-6871-40CF-B639-943DA3D44759}" destId="{AFA6A3AD-1E36-474F-ACE1-C0C31744C896}" srcOrd="3" destOrd="0" presId="urn:microsoft.com/office/officeart/2005/8/layout/chevron1"/>
    <dgm:cxn modelId="{1E4AB23E-F636-4578-B2D5-C63DCEF802A9}" type="presParOf" srcId="{91BF29C1-6871-40CF-B639-943DA3D44759}" destId="{1B5AF785-F021-490F-BE09-E7992413CD9C}" srcOrd="4" destOrd="0" presId="urn:microsoft.com/office/officeart/2005/8/layout/chevron1"/>
    <dgm:cxn modelId="{1EF8B95B-7EF6-42D4-B04D-386DFE1109C8}" type="presParOf" srcId="{91BF29C1-6871-40CF-B639-943DA3D44759}" destId="{B4E7FFFF-1FCA-4548-A113-82660ABA9E88}" srcOrd="5" destOrd="0" presId="urn:microsoft.com/office/officeart/2005/8/layout/chevron1"/>
    <dgm:cxn modelId="{05589795-D8C2-44EA-87FB-778E868250B4}" type="presParOf" srcId="{91BF29C1-6871-40CF-B639-943DA3D44759}" destId="{5380FDEB-4A21-4E58-BFE6-FAD68FAB6254}" srcOrd="6" destOrd="0" presId="urn:microsoft.com/office/officeart/2005/8/layout/chevron1"/>
    <dgm:cxn modelId="{C9917F75-9D90-4F24-8096-5EFBB80D33F6}" type="presParOf" srcId="{91BF29C1-6871-40CF-B639-943DA3D44759}" destId="{7CFECF8E-BB31-45D1-B7AA-E9D76B6538B3}" srcOrd="7" destOrd="0" presId="urn:microsoft.com/office/officeart/2005/8/layout/chevron1"/>
    <dgm:cxn modelId="{F7DD0FCF-00CD-4403-8BAD-1729D8A90DBA}" type="presParOf" srcId="{91BF29C1-6871-40CF-B639-943DA3D44759}" destId="{E9EBEDB4-B350-44A1-B778-43614F04C8CD}" srcOrd="8" destOrd="0" presId="urn:microsoft.com/office/officeart/2005/8/layout/chevron1"/>
    <dgm:cxn modelId="{F0219111-3906-4EBF-B1BB-E92214F9B1C2}" type="presParOf" srcId="{91BF29C1-6871-40CF-B639-943DA3D44759}" destId="{F06CA83F-A52A-4F8B-A1F3-75BA6FCDB480}" srcOrd="9" destOrd="0" presId="urn:microsoft.com/office/officeart/2005/8/layout/chevron1"/>
    <dgm:cxn modelId="{AA92CB0B-F0C8-4955-B8C5-840C809FC982}" type="presParOf" srcId="{91BF29C1-6871-40CF-B639-943DA3D44759}" destId="{F814FE82-19A5-4101-B79D-4E02A0BAF30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D3C47-732D-45E0-B654-4E428BCBDD02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D86B3D-8280-4659-BC5E-E390C22D09C2}">
      <dgm:prSet phldrT="[Texto]"/>
      <dgm:spPr/>
      <dgm:t>
        <a:bodyPr/>
        <a:lstStyle/>
        <a:p>
          <a:r>
            <a:rPr lang="es-AR" dirty="0"/>
            <a:t>Análisis y manipulación de datos</a:t>
          </a:r>
        </a:p>
      </dgm:t>
    </dgm:pt>
    <dgm:pt modelId="{419C5BAE-EA3B-4372-9017-E1A96ACC1C30}" type="parTrans" cxnId="{28F9A09D-AC00-44C6-A9D7-8499B9B4249D}">
      <dgm:prSet/>
      <dgm:spPr/>
      <dgm:t>
        <a:bodyPr/>
        <a:lstStyle/>
        <a:p>
          <a:endParaRPr lang="es-AR"/>
        </a:p>
      </dgm:t>
    </dgm:pt>
    <dgm:pt modelId="{7F490C25-CB8B-43EB-ADC2-EB0212243AEE}" type="sibTrans" cxnId="{28F9A09D-AC00-44C6-A9D7-8499B9B4249D}">
      <dgm:prSet/>
      <dgm:spPr/>
      <dgm:t>
        <a:bodyPr/>
        <a:lstStyle/>
        <a:p>
          <a:endParaRPr lang="es-AR"/>
        </a:p>
      </dgm:t>
    </dgm:pt>
    <dgm:pt modelId="{DCE0679E-6242-470B-8F0D-C7E46E582CAE}">
      <dgm:prSet phldrT="[Texto]"/>
      <dgm:spPr/>
      <dgm:t>
        <a:bodyPr/>
        <a:lstStyle/>
        <a:p>
          <a:r>
            <a:rPr lang="es-AR" dirty="0"/>
            <a:t>Pandas</a:t>
          </a:r>
        </a:p>
      </dgm:t>
    </dgm:pt>
    <dgm:pt modelId="{1C98CA50-1CE5-4BE1-928E-BF4A2D58B0E1}" type="parTrans" cxnId="{4148CCDE-AD07-4CB6-9F6C-5D2E2F689DE5}">
      <dgm:prSet/>
      <dgm:spPr/>
      <dgm:t>
        <a:bodyPr/>
        <a:lstStyle/>
        <a:p>
          <a:endParaRPr lang="es-AR"/>
        </a:p>
      </dgm:t>
    </dgm:pt>
    <dgm:pt modelId="{42E4B27C-A3AF-40BA-B116-30CE8E1936F4}" type="sibTrans" cxnId="{4148CCDE-AD07-4CB6-9F6C-5D2E2F689DE5}">
      <dgm:prSet/>
      <dgm:spPr/>
      <dgm:t>
        <a:bodyPr/>
        <a:lstStyle/>
        <a:p>
          <a:endParaRPr lang="es-AR"/>
        </a:p>
      </dgm:t>
    </dgm:pt>
    <dgm:pt modelId="{017F7221-4CA5-4E2D-B31B-A5B2BEEF5594}">
      <dgm:prSet phldrT="[Texto]"/>
      <dgm:spPr/>
      <dgm:t>
        <a:bodyPr/>
        <a:lstStyle/>
        <a:p>
          <a:r>
            <a:rPr lang="es-AR" dirty="0"/>
            <a:t>Colaboratory</a:t>
          </a:r>
        </a:p>
      </dgm:t>
    </dgm:pt>
    <dgm:pt modelId="{98BE8F4F-4DA3-4B09-9325-09445B1BAF39}" type="parTrans" cxnId="{B8604046-F1AE-4839-9A38-DC5040887D29}">
      <dgm:prSet/>
      <dgm:spPr/>
      <dgm:t>
        <a:bodyPr/>
        <a:lstStyle/>
        <a:p>
          <a:endParaRPr lang="es-AR"/>
        </a:p>
      </dgm:t>
    </dgm:pt>
    <dgm:pt modelId="{E944E7E8-4F63-48FF-9197-AD145844D0FE}" type="sibTrans" cxnId="{B8604046-F1AE-4839-9A38-DC5040887D29}">
      <dgm:prSet/>
      <dgm:spPr/>
      <dgm:t>
        <a:bodyPr/>
        <a:lstStyle/>
        <a:p>
          <a:endParaRPr lang="es-AR"/>
        </a:p>
      </dgm:t>
    </dgm:pt>
    <dgm:pt modelId="{B629F772-0C97-4B6B-B516-6F8358026ACE}">
      <dgm:prSet phldrT="[Texto]"/>
      <dgm:spPr/>
      <dgm:t>
        <a:bodyPr/>
        <a:lstStyle/>
        <a:p>
          <a:r>
            <a:rPr lang="es-AR" dirty="0"/>
            <a:t>Visualización</a:t>
          </a:r>
        </a:p>
      </dgm:t>
    </dgm:pt>
    <dgm:pt modelId="{51149FA5-D0AB-4917-ABFE-B5378C118569}" type="parTrans" cxnId="{360ECD72-C08B-41F0-824B-1CB84E0CDE46}">
      <dgm:prSet/>
      <dgm:spPr/>
      <dgm:t>
        <a:bodyPr/>
        <a:lstStyle/>
        <a:p>
          <a:endParaRPr lang="es-AR"/>
        </a:p>
      </dgm:t>
    </dgm:pt>
    <dgm:pt modelId="{BB3FBF3A-39AD-4EEB-A4FE-578DEEFD5163}" type="sibTrans" cxnId="{360ECD72-C08B-41F0-824B-1CB84E0CDE46}">
      <dgm:prSet/>
      <dgm:spPr/>
      <dgm:t>
        <a:bodyPr/>
        <a:lstStyle/>
        <a:p>
          <a:endParaRPr lang="es-AR"/>
        </a:p>
      </dgm:t>
    </dgm:pt>
    <dgm:pt modelId="{FB244EA2-2263-42F9-8E28-8AFC676361D5}">
      <dgm:prSet phldrT="[Texto]"/>
      <dgm:spPr/>
      <dgm:t>
        <a:bodyPr/>
        <a:lstStyle/>
        <a:p>
          <a:r>
            <a:rPr lang="es-AR" dirty="0"/>
            <a:t>Matplotlib</a:t>
          </a:r>
        </a:p>
      </dgm:t>
    </dgm:pt>
    <dgm:pt modelId="{F64E5B09-5229-415C-9ED7-93379CDE8D1D}" type="parTrans" cxnId="{811824DD-1EDC-4EC0-86E3-44B496459257}">
      <dgm:prSet/>
      <dgm:spPr/>
      <dgm:t>
        <a:bodyPr/>
        <a:lstStyle/>
        <a:p>
          <a:endParaRPr lang="es-AR"/>
        </a:p>
      </dgm:t>
    </dgm:pt>
    <dgm:pt modelId="{AE02FB62-074F-4606-9F1F-A67F5A097EC7}" type="sibTrans" cxnId="{811824DD-1EDC-4EC0-86E3-44B496459257}">
      <dgm:prSet/>
      <dgm:spPr/>
      <dgm:t>
        <a:bodyPr/>
        <a:lstStyle/>
        <a:p>
          <a:endParaRPr lang="es-AR"/>
        </a:p>
      </dgm:t>
    </dgm:pt>
    <dgm:pt modelId="{52760FDF-880C-42D1-BC61-6113BAED6FDF}">
      <dgm:prSet phldrT="[Texto]"/>
      <dgm:spPr/>
      <dgm:t>
        <a:bodyPr/>
        <a:lstStyle/>
        <a:p>
          <a:r>
            <a:rPr lang="es-AR" dirty="0"/>
            <a:t>PowerPoint</a:t>
          </a:r>
        </a:p>
      </dgm:t>
    </dgm:pt>
    <dgm:pt modelId="{FE39D09C-9CD3-4D85-8CD5-6DEB9DDFA934}" type="parTrans" cxnId="{73F6B28A-C174-4D53-B12F-07A2F509A692}">
      <dgm:prSet/>
      <dgm:spPr/>
      <dgm:t>
        <a:bodyPr/>
        <a:lstStyle/>
        <a:p>
          <a:endParaRPr lang="es-AR"/>
        </a:p>
      </dgm:t>
    </dgm:pt>
    <dgm:pt modelId="{0BEE827F-C428-49B5-BF68-B52B7635D8B8}" type="sibTrans" cxnId="{73F6B28A-C174-4D53-B12F-07A2F509A692}">
      <dgm:prSet/>
      <dgm:spPr/>
      <dgm:t>
        <a:bodyPr/>
        <a:lstStyle/>
        <a:p>
          <a:endParaRPr lang="es-AR"/>
        </a:p>
      </dgm:t>
    </dgm:pt>
    <dgm:pt modelId="{31F70399-2AB6-4ADD-BBC9-76838991F60E}">
      <dgm:prSet phldrT="[Texto]"/>
      <dgm:spPr/>
      <dgm:t>
        <a:bodyPr/>
        <a:lstStyle/>
        <a:p>
          <a:r>
            <a:rPr lang="es-AR" dirty="0"/>
            <a:t>Desarrollo, colaboración y gestión</a:t>
          </a:r>
        </a:p>
      </dgm:t>
    </dgm:pt>
    <dgm:pt modelId="{75FEA590-A7C2-45F6-8E58-139714B092AB}" type="parTrans" cxnId="{7A9EF392-2F43-4E6F-A4C5-31BCD2826BAE}">
      <dgm:prSet/>
      <dgm:spPr/>
      <dgm:t>
        <a:bodyPr/>
        <a:lstStyle/>
        <a:p>
          <a:endParaRPr lang="es-AR"/>
        </a:p>
      </dgm:t>
    </dgm:pt>
    <dgm:pt modelId="{264815BE-629D-4137-8E6D-1F38505F2A40}" type="sibTrans" cxnId="{7A9EF392-2F43-4E6F-A4C5-31BCD2826BAE}">
      <dgm:prSet/>
      <dgm:spPr/>
      <dgm:t>
        <a:bodyPr/>
        <a:lstStyle/>
        <a:p>
          <a:endParaRPr lang="es-AR"/>
        </a:p>
      </dgm:t>
    </dgm:pt>
    <dgm:pt modelId="{F3A106DC-9118-4E1D-9E33-89ABD061861F}">
      <dgm:prSet phldrT="[Texto]"/>
      <dgm:spPr/>
      <dgm:t>
        <a:bodyPr/>
        <a:lstStyle/>
        <a:p>
          <a:r>
            <a:rPr lang="es-AR" dirty="0"/>
            <a:t>Visual Studio Code</a:t>
          </a:r>
        </a:p>
      </dgm:t>
    </dgm:pt>
    <dgm:pt modelId="{0BE537DA-21F4-486E-AC97-3064E2DD0C62}" type="parTrans" cxnId="{D0A309F9-DC7D-43C1-871D-80CC3749AEC0}">
      <dgm:prSet/>
      <dgm:spPr/>
      <dgm:t>
        <a:bodyPr/>
        <a:lstStyle/>
        <a:p>
          <a:endParaRPr lang="es-AR"/>
        </a:p>
      </dgm:t>
    </dgm:pt>
    <dgm:pt modelId="{1B706706-BC86-4315-B95F-421EF9319C79}" type="sibTrans" cxnId="{D0A309F9-DC7D-43C1-871D-80CC3749AEC0}">
      <dgm:prSet/>
      <dgm:spPr/>
      <dgm:t>
        <a:bodyPr/>
        <a:lstStyle/>
        <a:p>
          <a:endParaRPr lang="es-AR"/>
        </a:p>
      </dgm:t>
    </dgm:pt>
    <dgm:pt modelId="{1768501E-DE72-4CCE-B4A6-8298F2680971}">
      <dgm:prSet phldrT="[Texto]"/>
      <dgm:spPr/>
      <dgm:t>
        <a:bodyPr/>
        <a:lstStyle/>
        <a:p>
          <a:r>
            <a:rPr lang="es-AR" dirty="0"/>
            <a:t>GitHub</a:t>
          </a:r>
        </a:p>
      </dgm:t>
    </dgm:pt>
    <dgm:pt modelId="{B341CA3E-7DFD-40C2-951D-87A1321989A2}" type="parTrans" cxnId="{B6B543E8-05F0-4C8B-BF99-0ED2517B8E25}">
      <dgm:prSet/>
      <dgm:spPr/>
      <dgm:t>
        <a:bodyPr/>
        <a:lstStyle/>
        <a:p>
          <a:endParaRPr lang="es-AR"/>
        </a:p>
      </dgm:t>
    </dgm:pt>
    <dgm:pt modelId="{B8F830BA-9906-4142-9F32-D7925C7720BB}" type="sibTrans" cxnId="{B6B543E8-05F0-4C8B-BF99-0ED2517B8E25}">
      <dgm:prSet/>
      <dgm:spPr/>
      <dgm:t>
        <a:bodyPr/>
        <a:lstStyle/>
        <a:p>
          <a:endParaRPr lang="es-AR"/>
        </a:p>
      </dgm:t>
    </dgm:pt>
    <dgm:pt modelId="{A9B5FC16-DC33-4AF6-B71E-33F8DC03E04C}">
      <dgm:prSet phldrT="[Texto]"/>
      <dgm:spPr/>
      <dgm:t>
        <a:bodyPr/>
        <a:lstStyle/>
        <a:p>
          <a:r>
            <a:rPr lang="es-AR" dirty="0"/>
            <a:t>Google Drive</a:t>
          </a:r>
        </a:p>
      </dgm:t>
    </dgm:pt>
    <dgm:pt modelId="{C44A7F4A-9F15-41C1-B2C3-6D06309CC07D}" type="parTrans" cxnId="{3B5D5518-E2F4-44D1-B2AE-AAC0A5555D59}">
      <dgm:prSet/>
      <dgm:spPr/>
      <dgm:t>
        <a:bodyPr/>
        <a:lstStyle/>
        <a:p>
          <a:endParaRPr lang="es-AR"/>
        </a:p>
      </dgm:t>
    </dgm:pt>
    <dgm:pt modelId="{E862EE20-0A71-4142-B804-6313DEDFB6E4}" type="sibTrans" cxnId="{3B5D5518-E2F4-44D1-B2AE-AAC0A5555D59}">
      <dgm:prSet/>
      <dgm:spPr/>
      <dgm:t>
        <a:bodyPr/>
        <a:lstStyle/>
        <a:p>
          <a:endParaRPr lang="es-AR"/>
        </a:p>
      </dgm:t>
    </dgm:pt>
    <dgm:pt modelId="{E00345A6-AD04-4DA0-AF61-BE372A495D56}">
      <dgm:prSet phldrT="[Texto]"/>
      <dgm:spPr/>
      <dgm:t>
        <a:bodyPr/>
        <a:lstStyle/>
        <a:p>
          <a:r>
            <a:rPr lang="es-AR" dirty="0"/>
            <a:t>Google Meet</a:t>
          </a:r>
        </a:p>
      </dgm:t>
    </dgm:pt>
    <dgm:pt modelId="{BA65422F-153C-4419-85EF-15618C323A37}" type="parTrans" cxnId="{7EA7E1B8-03DD-4FD6-9621-961598815572}">
      <dgm:prSet/>
      <dgm:spPr/>
      <dgm:t>
        <a:bodyPr/>
        <a:lstStyle/>
        <a:p>
          <a:endParaRPr lang="es-AR"/>
        </a:p>
      </dgm:t>
    </dgm:pt>
    <dgm:pt modelId="{CD9084B8-CE6D-4856-A136-5C76E96172DD}" type="sibTrans" cxnId="{7EA7E1B8-03DD-4FD6-9621-961598815572}">
      <dgm:prSet/>
      <dgm:spPr/>
      <dgm:t>
        <a:bodyPr/>
        <a:lstStyle/>
        <a:p>
          <a:endParaRPr lang="es-AR"/>
        </a:p>
      </dgm:t>
    </dgm:pt>
    <dgm:pt modelId="{F805CC14-2DA8-46A1-8DFF-664F65D535B0}">
      <dgm:prSet phldrT="[Texto]"/>
      <dgm:spPr/>
      <dgm:t>
        <a:bodyPr/>
        <a:lstStyle/>
        <a:p>
          <a:r>
            <a:rPr lang="es-AR" dirty="0"/>
            <a:t>Slack</a:t>
          </a:r>
        </a:p>
      </dgm:t>
    </dgm:pt>
    <dgm:pt modelId="{B1D8285C-AD35-4FEF-B317-CF584D6385E1}" type="parTrans" cxnId="{B15AED6B-73E2-4116-BF44-CB4777549DB4}">
      <dgm:prSet/>
      <dgm:spPr/>
      <dgm:t>
        <a:bodyPr/>
        <a:lstStyle/>
        <a:p>
          <a:endParaRPr lang="es-AR"/>
        </a:p>
      </dgm:t>
    </dgm:pt>
    <dgm:pt modelId="{63A3072D-CA4D-4A4B-A60B-00D6F8C39E5E}" type="sibTrans" cxnId="{B15AED6B-73E2-4116-BF44-CB4777549DB4}">
      <dgm:prSet/>
      <dgm:spPr/>
      <dgm:t>
        <a:bodyPr/>
        <a:lstStyle/>
        <a:p>
          <a:endParaRPr lang="es-AR"/>
        </a:p>
      </dgm:t>
    </dgm:pt>
    <dgm:pt modelId="{708CFF9C-722C-4C52-A1EB-15DC11B9BEFB}">
      <dgm:prSet phldrT="[Texto]"/>
      <dgm:spPr/>
      <dgm:t>
        <a:bodyPr/>
        <a:lstStyle/>
        <a:p>
          <a:r>
            <a:rPr lang="es-AR" dirty="0"/>
            <a:t>Seaborn</a:t>
          </a:r>
        </a:p>
      </dgm:t>
    </dgm:pt>
    <dgm:pt modelId="{AE165F5A-A122-43CF-AA06-30AA0EFE8DD0}" type="parTrans" cxnId="{035C26FD-E67B-481C-9CF5-2DFB14878E47}">
      <dgm:prSet/>
      <dgm:spPr/>
      <dgm:t>
        <a:bodyPr/>
        <a:lstStyle/>
        <a:p>
          <a:endParaRPr lang="es-AR"/>
        </a:p>
      </dgm:t>
    </dgm:pt>
    <dgm:pt modelId="{D0C6C736-E0A6-49F2-90FF-5DFFBC6A1622}" type="sibTrans" cxnId="{035C26FD-E67B-481C-9CF5-2DFB14878E47}">
      <dgm:prSet/>
      <dgm:spPr/>
      <dgm:t>
        <a:bodyPr/>
        <a:lstStyle/>
        <a:p>
          <a:endParaRPr lang="es-AR"/>
        </a:p>
      </dgm:t>
    </dgm:pt>
    <dgm:pt modelId="{DA27CDE1-2728-49BF-8D28-16C25E1FEEF9}">
      <dgm:prSet phldrT="[Texto]"/>
      <dgm:spPr/>
      <dgm:t>
        <a:bodyPr/>
        <a:lstStyle/>
        <a:p>
          <a:r>
            <a:rPr lang="es-AR" dirty="0"/>
            <a:t>Canva</a:t>
          </a:r>
        </a:p>
      </dgm:t>
    </dgm:pt>
    <dgm:pt modelId="{9A1D53DD-685D-4C61-A70D-9AB06F93E898}" type="parTrans" cxnId="{4AC4F6E2-2EA4-447F-8F9C-F7068E12B969}">
      <dgm:prSet/>
      <dgm:spPr/>
      <dgm:t>
        <a:bodyPr/>
        <a:lstStyle/>
        <a:p>
          <a:endParaRPr lang="es-AR"/>
        </a:p>
      </dgm:t>
    </dgm:pt>
    <dgm:pt modelId="{FF8F13A5-0021-479C-9FC5-D6AEFF9DEF1C}" type="sibTrans" cxnId="{4AC4F6E2-2EA4-447F-8F9C-F7068E12B969}">
      <dgm:prSet/>
      <dgm:spPr/>
      <dgm:t>
        <a:bodyPr/>
        <a:lstStyle/>
        <a:p>
          <a:endParaRPr lang="es-AR"/>
        </a:p>
      </dgm:t>
    </dgm:pt>
    <dgm:pt modelId="{FD6F88FF-1502-42F3-A273-F50382AD2FE2}">
      <dgm:prSet phldrT="[Texto]"/>
      <dgm:spPr/>
      <dgm:t>
        <a:bodyPr/>
        <a:lstStyle/>
        <a:p>
          <a:r>
            <a:rPr lang="es-AR" dirty="0"/>
            <a:t>Power BI</a:t>
          </a:r>
        </a:p>
      </dgm:t>
    </dgm:pt>
    <dgm:pt modelId="{82E231A4-D55B-459D-B691-29D914F0B92D}" type="parTrans" cxnId="{B8485A59-6A24-40E6-A5B5-29905EAB9579}">
      <dgm:prSet/>
      <dgm:spPr/>
      <dgm:t>
        <a:bodyPr/>
        <a:lstStyle/>
        <a:p>
          <a:endParaRPr lang="es-AR"/>
        </a:p>
      </dgm:t>
    </dgm:pt>
    <dgm:pt modelId="{1D671AFD-2469-47E3-B6B1-2AB21726C4FA}" type="sibTrans" cxnId="{B8485A59-6A24-40E6-A5B5-29905EAB9579}">
      <dgm:prSet/>
      <dgm:spPr/>
      <dgm:t>
        <a:bodyPr/>
        <a:lstStyle/>
        <a:p>
          <a:endParaRPr lang="es-AR"/>
        </a:p>
      </dgm:t>
    </dgm:pt>
    <dgm:pt modelId="{A7A2BF4C-EDC2-4D94-93DA-F4117C370747}">
      <dgm:prSet phldrT="[Texto]"/>
      <dgm:spPr/>
      <dgm:t>
        <a:bodyPr/>
        <a:lstStyle/>
        <a:p>
          <a:r>
            <a:rPr lang="es-AR" dirty="0"/>
            <a:t>Streamlit</a:t>
          </a:r>
        </a:p>
      </dgm:t>
    </dgm:pt>
    <dgm:pt modelId="{BC50DA23-EE27-4525-9D0F-CB8240487962}" type="parTrans" cxnId="{278A7FBA-34EA-4585-8C53-B7D0E58C8F54}">
      <dgm:prSet/>
      <dgm:spPr/>
      <dgm:t>
        <a:bodyPr/>
        <a:lstStyle/>
        <a:p>
          <a:endParaRPr lang="es-AR"/>
        </a:p>
      </dgm:t>
    </dgm:pt>
    <dgm:pt modelId="{C41F8BE2-873F-4454-931F-FE8605824D7F}" type="sibTrans" cxnId="{278A7FBA-34EA-4585-8C53-B7D0E58C8F54}">
      <dgm:prSet/>
      <dgm:spPr/>
      <dgm:t>
        <a:bodyPr/>
        <a:lstStyle/>
        <a:p>
          <a:endParaRPr lang="es-AR"/>
        </a:p>
      </dgm:t>
    </dgm:pt>
    <dgm:pt modelId="{A9036F22-96AF-4550-9F39-61A2FA5D9E57}">
      <dgm:prSet phldrT="[Texto]"/>
      <dgm:spPr/>
      <dgm:t>
        <a:bodyPr/>
        <a:lstStyle/>
        <a:p>
          <a:r>
            <a:rPr lang="es-AR" dirty="0"/>
            <a:t>Python</a:t>
          </a:r>
        </a:p>
      </dgm:t>
    </dgm:pt>
    <dgm:pt modelId="{4BA4CAB4-56FF-4E19-BB84-7F0B18B7DB3C}" type="parTrans" cxnId="{D6340C29-EB88-455B-973B-A882FC0A9F50}">
      <dgm:prSet/>
      <dgm:spPr/>
      <dgm:t>
        <a:bodyPr/>
        <a:lstStyle/>
        <a:p>
          <a:endParaRPr lang="es-AR"/>
        </a:p>
      </dgm:t>
    </dgm:pt>
    <dgm:pt modelId="{79A6352F-DF14-49DF-AD0F-50741866ADCD}" type="sibTrans" cxnId="{D6340C29-EB88-455B-973B-A882FC0A9F50}">
      <dgm:prSet/>
      <dgm:spPr/>
      <dgm:t>
        <a:bodyPr/>
        <a:lstStyle/>
        <a:p>
          <a:endParaRPr lang="es-AR"/>
        </a:p>
      </dgm:t>
    </dgm:pt>
    <dgm:pt modelId="{84BE98DC-8D56-435B-B155-79DDB0350D7D}">
      <dgm:prSet phldrT="[Texto]"/>
      <dgm:spPr/>
      <dgm:t>
        <a:bodyPr/>
        <a:lstStyle/>
        <a:p>
          <a:r>
            <a:rPr lang="es-AR" dirty="0"/>
            <a:t>Jupyter</a:t>
          </a:r>
        </a:p>
      </dgm:t>
    </dgm:pt>
    <dgm:pt modelId="{67F9191F-4034-4864-A88E-483D6F1D5F01}" type="parTrans" cxnId="{76F10753-49C1-4980-BA67-8B88A0CCBCF0}">
      <dgm:prSet/>
      <dgm:spPr/>
      <dgm:t>
        <a:bodyPr/>
        <a:lstStyle/>
        <a:p>
          <a:endParaRPr lang="es-AR"/>
        </a:p>
      </dgm:t>
    </dgm:pt>
    <dgm:pt modelId="{2AC79010-C7C0-43E7-BB0D-D751B22C9D17}" type="sibTrans" cxnId="{76F10753-49C1-4980-BA67-8B88A0CCBCF0}">
      <dgm:prSet/>
      <dgm:spPr/>
      <dgm:t>
        <a:bodyPr/>
        <a:lstStyle/>
        <a:p>
          <a:endParaRPr lang="es-AR"/>
        </a:p>
      </dgm:t>
    </dgm:pt>
    <dgm:pt modelId="{9BCCCA1D-36AC-4E4C-A82E-73840A8C274E}" type="pres">
      <dgm:prSet presAssocID="{FF3D3C47-732D-45E0-B654-4E428BCBDD02}" presName="Name0" presStyleCnt="0">
        <dgm:presLayoutVars>
          <dgm:dir/>
          <dgm:animLvl val="lvl"/>
          <dgm:resizeHandles val="exact"/>
        </dgm:presLayoutVars>
      </dgm:prSet>
      <dgm:spPr/>
    </dgm:pt>
    <dgm:pt modelId="{F78D6725-DAC2-49CF-863D-547BCBC63DF9}" type="pres">
      <dgm:prSet presAssocID="{89D86B3D-8280-4659-BC5E-E390C22D09C2}" presName="composite" presStyleCnt="0"/>
      <dgm:spPr/>
    </dgm:pt>
    <dgm:pt modelId="{67B060D4-F3CA-4625-97DA-2D36B46B16F4}" type="pres">
      <dgm:prSet presAssocID="{89D86B3D-8280-4659-BC5E-E390C22D09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617D89F-C5E7-467E-82BF-141F1D21A8DC}" type="pres">
      <dgm:prSet presAssocID="{89D86B3D-8280-4659-BC5E-E390C22D09C2}" presName="desTx" presStyleLbl="alignAccFollowNode1" presStyleIdx="0" presStyleCnt="3">
        <dgm:presLayoutVars>
          <dgm:bulletEnabled val="1"/>
        </dgm:presLayoutVars>
      </dgm:prSet>
      <dgm:spPr/>
    </dgm:pt>
    <dgm:pt modelId="{D788353F-4CEE-453D-91C6-EC9902F8470D}" type="pres">
      <dgm:prSet presAssocID="{7F490C25-CB8B-43EB-ADC2-EB0212243AEE}" presName="space" presStyleCnt="0"/>
      <dgm:spPr/>
    </dgm:pt>
    <dgm:pt modelId="{F9FE3231-478E-451A-A4AE-4AF3E23D9F0D}" type="pres">
      <dgm:prSet presAssocID="{B629F772-0C97-4B6B-B516-6F8358026ACE}" presName="composite" presStyleCnt="0"/>
      <dgm:spPr/>
    </dgm:pt>
    <dgm:pt modelId="{298887E0-3CDC-493C-B3E7-B435DFE55DC8}" type="pres">
      <dgm:prSet presAssocID="{B629F772-0C97-4B6B-B516-6F8358026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73D54D1-BDC5-44A9-86C0-AEE9F712AD9D}" type="pres">
      <dgm:prSet presAssocID="{B629F772-0C97-4B6B-B516-6F8358026ACE}" presName="desTx" presStyleLbl="alignAccFollowNode1" presStyleIdx="1" presStyleCnt="3">
        <dgm:presLayoutVars>
          <dgm:bulletEnabled val="1"/>
        </dgm:presLayoutVars>
      </dgm:prSet>
      <dgm:spPr/>
    </dgm:pt>
    <dgm:pt modelId="{08FCDA43-16D0-4032-BF4F-DC6594E6A167}" type="pres">
      <dgm:prSet presAssocID="{BB3FBF3A-39AD-4EEB-A4FE-578DEEFD5163}" presName="space" presStyleCnt="0"/>
      <dgm:spPr/>
    </dgm:pt>
    <dgm:pt modelId="{DC2E1040-DE15-4CCA-870E-FD7A9DAFBCEB}" type="pres">
      <dgm:prSet presAssocID="{31F70399-2AB6-4ADD-BBC9-76838991F60E}" presName="composite" presStyleCnt="0"/>
      <dgm:spPr/>
    </dgm:pt>
    <dgm:pt modelId="{BDBCEA80-8D3D-457E-B1D1-BA6129B6589C}" type="pres">
      <dgm:prSet presAssocID="{31F70399-2AB6-4ADD-BBC9-76838991F60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6B0F57-A946-4BDB-B86D-A75D22454CA5}" type="pres">
      <dgm:prSet presAssocID="{31F70399-2AB6-4ADD-BBC9-76838991F60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9FEF0B-05C9-4EF3-B7B3-9A407A3BAF08}" type="presOf" srcId="{DA27CDE1-2728-49BF-8D28-16C25E1FEEF9}" destId="{D73D54D1-BDC5-44A9-86C0-AEE9F712AD9D}" srcOrd="0" destOrd="2" presId="urn:microsoft.com/office/officeart/2005/8/layout/hList1"/>
    <dgm:cxn modelId="{817D2313-0DFE-46FB-B188-E92D7391007C}" type="presOf" srcId="{FB244EA2-2263-42F9-8E28-8AFC676361D5}" destId="{D73D54D1-BDC5-44A9-86C0-AEE9F712AD9D}" srcOrd="0" destOrd="0" presId="urn:microsoft.com/office/officeart/2005/8/layout/hList1"/>
    <dgm:cxn modelId="{3B5D5518-E2F4-44D1-B2AE-AAC0A5555D59}" srcId="{31F70399-2AB6-4ADD-BBC9-76838991F60E}" destId="{A9B5FC16-DC33-4AF6-B71E-33F8DC03E04C}" srcOrd="2" destOrd="0" parTransId="{C44A7F4A-9F15-41C1-B2C3-6D06309CC07D}" sibTransId="{E862EE20-0A71-4142-B804-6313DEDFB6E4}"/>
    <dgm:cxn modelId="{77ED971B-3F0B-422F-A6DB-5529C8FD1E0E}" type="presOf" srcId="{A7A2BF4C-EDC2-4D94-93DA-F4117C370747}" destId="{D73D54D1-BDC5-44A9-86C0-AEE9F712AD9D}" srcOrd="0" destOrd="4" presId="urn:microsoft.com/office/officeart/2005/8/layout/hList1"/>
    <dgm:cxn modelId="{D6340C29-EB88-455B-973B-A882FC0A9F50}" srcId="{89D86B3D-8280-4659-BC5E-E390C22D09C2}" destId="{A9036F22-96AF-4550-9F39-61A2FA5D9E57}" srcOrd="1" destOrd="0" parTransId="{4BA4CAB4-56FF-4E19-BB84-7F0B18B7DB3C}" sibTransId="{79A6352F-DF14-49DF-AD0F-50741866ADCD}"/>
    <dgm:cxn modelId="{7375F82F-E0A2-4F29-A420-65175CEBFD4D}" type="presOf" srcId="{A9B5FC16-DC33-4AF6-B71E-33F8DC03E04C}" destId="{1E6B0F57-A946-4BDB-B86D-A75D22454CA5}" srcOrd="0" destOrd="2" presId="urn:microsoft.com/office/officeart/2005/8/layout/hList1"/>
    <dgm:cxn modelId="{B8604046-F1AE-4839-9A38-DC5040887D29}" srcId="{89D86B3D-8280-4659-BC5E-E390C22D09C2}" destId="{017F7221-4CA5-4E2D-B31B-A5B2BEEF5594}" srcOrd="2" destOrd="0" parTransId="{98BE8F4F-4DA3-4B09-9325-09445B1BAF39}" sibTransId="{E944E7E8-4F63-48FF-9197-AD145844D0FE}"/>
    <dgm:cxn modelId="{19CB284A-B27C-41C9-A6BE-23213D522A55}" type="presOf" srcId="{F805CC14-2DA8-46A1-8DFF-664F65D535B0}" destId="{1E6B0F57-A946-4BDB-B86D-A75D22454CA5}" srcOrd="0" destOrd="4" presId="urn:microsoft.com/office/officeart/2005/8/layout/hList1"/>
    <dgm:cxn modelId="{B15AED6B-73E2-4116-BF44-CB4777549DB4}" srcId="{31F70399-2AB6-4ADD-BBC9-76838991F60E}" destId="{F805CC14-2DA8-46A1-8DFF-664F65D535B0}" srcOrd="4" destOrd="0" parTransId="{B1D8285C-AD35-4FEF-B317-CF584D6385E1}" sibTransId="{63A3072D-CA4D-4A4B-A60B-00D6F8C39E5E}"/>
    <dgm:cxn modelId="{03256B6C-9457-4171-A4B8-D0929E3FD89C}" type="presOf" srcId="{017F7221-4CA5-4E2D-B31B-A5B2BEEF5594}" destId="{0617D89F-C5E7-467E-82BF-141F1D21A8DC}" srcOrd="0" destOrd="2" presId="urn:microsoft.com/office/officeart/2005/8/layout/hList1"/>
    <dgm:cxn modelId="{0D194B72-0A35-4352-B22B-33339359AC3A}" type="presOf" srcId="{1768501E-DE72-4CCE-B4A6-8298F2680971}" destId="{1E6B0F57-A946-4BDB-B86D-A75D22454CA5}" srcOrd="0" destOrd="1" presId="urn:microsoft.com/office/officeart/2005/8/layout/hList1"/>
    <dgm:cxn modelId="{360ECD72-C08B-41F0-824B-1CB84E0CDE46}" srcId="{FF3D3C47-732D-45E0-B654-4E428BCBDD02}" destId="{B629F772-0C97-4B6B-B516-6F8358026ACE}" srcOrd="1" destOrd="0" parTransId="{51149FA5-D0AB-4917-ABFE-B5378C118569}" sibTransId="{BB3FBF3A-39AD-4EEB-A4FE-578DEEFD5163}"/>
    <dgm:cxn modelId="{76F10753-49C1-4980-BA67-8B88A0CCBCF0}" srcId="{89D86B3D-8280-4659-BC5E-E390C22D09C2}" destId="{84BE98DC-8D56-435B-B155-79DDB0350D7D}" srcOrd="3" destOrd="0" parTransId="{67F9191F-4034-4864-A88E-483D6F1D5F01}" sibTransId="{2AC79010-C7C0-43E7-BB0D-D751B22C9D17}"/>
    <dgm:cxn modelId="{AA4ACD54-FEB4-4796-9308-455B004CC419}" type="presOf" srcId="{84BE98DC-8D56-435B-B155-79DDB0350D7D}" destId="{0617D89F-C5E7-467E-82BF-141F1D21A8DC}" srcOrd="0" destOrd="3" presId="urn:microsoft.com/office/officeart/2005/8/layout/hList1"/>
    <dgm:cxn modelId="{18A2E454-8CD8-4F54-ADF5-13C6CA8AEEE2}" type="presOf" srcId="{B629F772-0C97-4B6B-B516-6F8358026ACE}" destId="{298887E0-3CDC-493C-B3E7-B435DFE55DC8}" srcOrd="0" destOrd="0" presId="urn:microsoft.com/office/officeart/2005/8/layout/hList1"/>
    <dgm:cxn modelId="{B8485A59-6A24-40E6-A5B5-29905EAB9579}" srcId="{B629F772-0C97-4B6B-B516-6F8358026ACE}" destId="{FD6F88FF-1502-42F3-A273-F50382AD2FE2}" srcOrd="3" destOrd="0" parTransId="{82E231A4-D55B-459D-B691-29D914F0B92D}" sibTransId="{1D671AFD-2469-47E3-B6B1-2AB21726C4FA}"/>
    <dgm:cxn modelId="{73F6B28A-C174-4D53-B12F-07A2F509A692}" srcId="{B629F772-0C97-4B6B-B516-6F8358026ACE}" destId="{52760FDF-880C-42D1-BC61-6113BAED6FDF}" srcOrd="5" destOrd="0" parTransId="{FE39D09C-9CD3-4D85-8CD5-6DEB9DDFA934}" sibTransId="{0BEE827F-C428-49B5-BF68-B52B7635D8B8}"/>
    <dgm:cxn modelId="{8F780290-5A1A-4FB2-A1DB-DC7A241C07C2}" type="presOf" srcId="{89D86B3D-8280-4659-BC5E-E390C22D09C2}" destId="{67B060D4-F3CA-4625-97DA-2D36B46B16F4}" srcOrd="0" destOrd="0" presId="urn:microsoft.com/office/officeart/2005/8/layout/hList1"/>
    <dgm:cxn modelId="{7A9EF392-2F43-4E6F-A4C5-31BCD2826BAE}" srcId="{FF3D3C47-732D-45E0-B654-4E428BCBDD02}" destId="{31F70399-2AB6-4ADD-BBC9-76838991F60E}" srcOrd="2" destOrd="0" parTransId="{75FEA590-A7C2-45F6-8E58-139714B092AB}" sibTransId="{264815BE-629D-4137-8E6D-1F38505F2A40}"/>
    <dgm:cxn modelId="{81967D99-B342-4C2D-9F45-A81F8700E510}" type="presOf" srcId="{708CFF9C-722C-4C52-A1EB-15DC11B9BEFB}" destId="{D73D54D1-BDC5-44A9-86C0-AEE9F712AD9D}" srcOrd="0" destOrd="1" presId="urn:microsoft.com/office/officeart/2005/8/layout/hList1"/>
    <dgm:cxn modelId="{28F9A09D-AC00-44C6-A9D7-8499B9B4249D}" srcId="{FF3D3C47-732D-45E0-B654-4E428BCBDD02}" destId="{89D86B3D-8280-4659-BC5E-E390C22D09C2}" srcOrd="0" destOrd="0" parTransId="{419C5BAE-EA3B-4372-9017-E1A96ACC1C30}" sibTransId="{7F490C25-CB8B-43EB-ADC2-EB0212243AEE}"/>
    <dgm:cxn modelId="{576242AA-7DCA-48AA-9DA6-14F87C4C9299}" type="presOf" srcId="{31F70399-2AB6-4ADD-BBC9-76838991F60E}" destId="{BDBCEA80-8D3D-457E-B1D1-BA6129B6589C}" srcOrd="0" destOrd="0" presId="urn:microsoft.com/office/officeart/2005/8/layout/hList1"/>
    <dgm:cxn modelId="{7EA7E1B8-03DD-4FD6-9621-961598815572}" srcId="{31F70399-2AB6-4ADD-BBC9-76838991F60E}" destId="{E00345A6-AD04-4DA0-AF61-BE372A495D56}" srcOrd="3" destOrd="0" parTransId="{BA65422F-153C-4419-85EF-15618C323A37}" sibTransId="{CD9084B8-CE6D-4856-A136-5C76E96172DD}"/>
    <dgm:cxn modelId="{278A7FBA-34EA-4585-8C53-B7D0E58C8F54}" srcId="{B629F772-0C97-4B6B-B516-6F8358026ACE}" destId="{A7A2BF4C-EDC2-4D94-93DA-F4117C370747}" srcOrd="4" destOrd="0" parTransId="{BC50DA23-EE27-4525-9D0F-CB8240487962}" sibTransId="{C41F8BE2-873F-4454-931F-FE8605824D7F}"/>
    <dgm:cxn modelId="{9A7BEEBB-C45D-4430-A684-4942710838C6}" type="presOf" srcId="{F3A106DC-9118-4E1D-9E33-89ABD061861F}" destId="{1E6B0F57-A946-4BDB-B86D-A75D22454CA5}" srcOrd="0" destOrd="0" presId="urn:microsoft.com/office/officeart/2005/8/layout/hList1"/>
    <dgm:cxn modelId="{9D926CC0-A4C7-4318-A5EC-07925BF21424}" type="presOf" srcId="{FF3D3C47-732D-45E0-B654-4E428BCBDD02}" destId="{9BCCCA1D-36AC-4E4C-A82E-73840A8C274E}" srcOrd="0" destOrd="0" presId="urn:microsoft.com/office/officeart/2005/8/layout/hList1"/>
    <dgm:cxn modelId="{8B8FD1D1-3762-4699-8D9A-6A71AE811C9C}" type="presOf" srcId="{E00345A6-AD04-4DA0-AF61-BE372A495D56}" destId="{1E6B0F57-A946-4BDB-B86D-A75D22454CA5}" srcOrd="0" destOrd="3" presId="urn:microsoft.com/office/officeart/2005/8/layout/hList1"/>
    <dgm:cxn modelId="{811824DD-1EDC-4EC0-86E3-44B496459257}" srcId="{B629F772-0C97-4B6B-B516-6F8358026ACE}" destId="{FB244EA2-2263-42F9-8E28-8AFC676361D5}" srcOrd="0" destOrd="0" parTransId="{F64E5B09-5229-415C-9ED7-93379CDE8D1D}" sibTransId="{AE02FB62-074F-4606-9F1F-A67F5A097EC7}"/>
    <dgm:cxn modelId="{62E52ADD-A70E-4778-B0A1-2DEBBE3DA532}" type="presOf" srcId="{DCE0679E-6242-470B-8F0D-C7E46E582CAE}" destId="{0617D89F-C5E7-467E-82BF-141F1D21A8DC}" srcOrd="0" destOrd="0" presId="urn:microsoft.com/office/officeart/2005/8/layout/hList1"/>
    <dgm:cxn modelId="{4148CCDE-AD07-4CB6-9F6C-5D2E2F689DE5}" srcId="{89D86B3D-8280-4659-BC5E-E390C22D09C2}" destId="{DCE0679E-6242-470B-8F0D-C7E46E582CAE}" srcOrd="0" destOrd="0" parTransId="{1C98CA50-1CE5-4BE1-928E-BF4A2D58B0E1}" sibTransId="{42E4B27C-A3AF-40BA-B116-30CE8E1936F4}"/>
    <dgm:cxn modelId="{E44EA1E1-106A-4448-B8F4-5BE238365EAB}" type="presOf" srcId="{52760FDF-880C-42D1-BC61-6113BAED6FDF}" destId="{D73D54D1-BDC5-44A9-86C0-AEE9F712AD9D}" srcOrd="0" destOrd="5" presId="urn:microsoft.com/office/officeart/2005/8/layout/hList1"/>
    <dgm:cxn modelId="{4AC4F6E2-2EA4-447F-8F9C-F7068E12B969}" srcId="{B629F772-0C97-4B6B-B516-6F8358026ACE}" destId="{DA27CDE1-2728-49BF-8D28-16C25E1FEEF9}" srcOrd="2" destOrd="0" parTransId="{9A1D53DD-685D-4C61-A70D-9AB06F93E898}" sibTransId="{FF8F13A5-0021-479C-9FC5-D6AEFF9DEF1C}"/>
    <dgm:cxn modelId="{B6B543E8-05F0-4C8B-BF99-0ED2517B8E25}" srcId="{31F70399-2AB6-4ADD-BBC9-76838991F60E}" destId="{1768501E-DE72-4CCE-B4A6-8298F2680971}" srcOrd="1" destOrd="0" parTransId="{B341CA3E-7DFD-40C2-951D-87A1321989A2}" sibTransId="{B8F830BA-9906-4142-9F32-D7925C7720BB}"/>
    <dgm:cxn modelId="{D83F6EF6-19C2-4232-8B96-6449F6E7F410}" type="presOf" srcId="{A9036F22-96AF-4550-9F39-61A2FA5D9E57}" destId="{0617D89F-C5E7-467E-82BF-141F1D21A8DC}" srcOrd="0" destOrd="1" presId="urn:microsoft.com/office/officeart/2005/8/layout/hList1"/>
    <dgm:cxn modelId="{D0A309F9-DC7D-43C1-871D-80CC3749AEC0}" srcId="{31F70399-2AB6-4ADD-BBC9-76838991F60E}" destId="{F3A106DC-9118-4E1D-9E33-89ABD061861F}" srcOrd="0" destOrd="0" parTransId="{0BE537DA-21F4-486E-AC97-3064E2DD0C62}" sibTransId="{1B706706-BC86-4315-B95F-421EF9319C79}"/>
    <dgm:cxn modelId="{035C26FD-E67B-481C-9CF5-2DFB14878E47}" srcId="{B629F772-0C97-4B6B-B516-6F8358026ACE}" destId="{708CFF9C-722C-4C52-A1EB-15DC11B9BEFB}" srcOrd="1" destOrd="0" parTransId="{AE165F5A-A122-43CF-AA06-30AA0EFE8DD0}" sibTransId="{D0C6C736-E0A6-49F2-90FF-5DFFBC6A1622}"/>
    <dgm:cxn modelId="{8C705EFF-49CD-426F-AB5B-A6A77C646C6B}" type="presOf" srcId="{FD6F88FF-1502-42F3-A273-F50382AD2FE2}" destId="{D73D54D1-BDC5-44A9-86C0-AEE9F712AD9D}" srcOrd="0" destOrd="3" presId="urn:microsoft.com/office/officeart/2005/8/layout/hList1"/>
    <dgm:cxn modelId="{7EA92518-F70D-4438-8AF4-7100C2677D54}" type="presParOf" srcId="{9BCCCA1D-36AC-4E4C-A82E-73840A8C274E}" destId="{F78D6725-DAC2-49CF-863D-547BCBC63DF9}" srcOrd="0" destOrd="0" presId="urn:microsoft.com/office/officeart/2005/8/layout/hList1"/>
    <dgm:cxn modelId="{B4B45430-1FF7-4396-9B7A-008B5F6E2E62}" type="presParOf" srcId="{F78D6725-DAC2-49CF-863D-547BCBC63DF9}" destId="{67B060D4-F3CA-4625-97DA-2D36B46B16F4}" srcOrd="0" destOrd="0" presId="urn:microsoft.com/office/officeart/2005/8/layout/hList1"/>
    <dgm:cxn modelId="{D0AFAF6B-612F-4254-95FD-C2086A81751F}" type="presParOf" srcId="{F78D6725-DAC2-49CF-863D-547BCBC63DF9}" destId="{0617D89F-C5E7-467E-82BF-141F1D21A8DC}" srcOrd="1" destOrd="0" presId="urn:microsoft.com/office/officeart/2005/8/layout/hList1"/>
    <dgm:cxn modelId="{A5F74B6F-A46D-4764-8E34-995164909C25}" type="presParOf" srcId="{9BCCCA1D-36AC-4E4C-A82E-73840A8C274E}" destId="{D788353F-4CEE-453D-91C6-EC9902F8470D}" srcOrd="1" destOrd="0" presId="urn:microsoft.com/office/officeart/2005/8/layout/hList1"/>
    <dgm:cxn modelId="{032EF82E-8381-4500-A38D-1C01A1B0121B}" type="presParOf" srcId="{9BCCCA1D-36AC-4E4C-A82E-73840A8C274E}" destId="{F9FE3231-478E-451A-A4AE-4AF3E23D9F0D}" srcOrd="2" destOrd="0" presId="urn:microsoft.com/office/officeart/2005/8/layout/hList1"/>
    <dgm:cxn modelId="{5850A937-143C-40D5-844C-143896918630}" type="presParOf" srcId="{F9FE3231-478E-451A-A4AE-4AF3E23D9F0D}" destId="{298887E0-3CDC-493C-B3E7-B435DFE55DC8}" srcOrd="0" destOrd="0" presId="urn:microsoft.com/office/officeart/2005/8/layout/hList1"/>
    <dgm:cxn modelId="{310A7D51-F279-4DC1-9522-BD92CFEB3AAE}" type="presParOf" srcId="{F9FE3231-478E-451A-A4AE-4AF3E23D9F0D}" destId="{D73D54D1-BDC5-44A9-86C0-AEE9F712AD9D}" srcOrd="1" destOrd="0" presId="urn:microsoft.com/office/officeart/2005/8/layout/hList1"/>
    <dgm:cxn modelId="{D38D4087-5E78-4709-9DA1-2E3C4C69A10E}" type="presParOf" srcId="{9BCCCA1D-36AC-4E4C-A82E-73840A8C274E}" destId="{08FCDA43-16D0-4032-BF4F-DC6594E6A167}" srcOrd="3" destOrd="0" presId="urn:microsoft.com/office/officeart/2005/8/layout/hList1"/>
    <dgm:cxn modelId="{B42397F2-81AA-4E9B-9882-EF28689C2BDB}" type="presParOf" srcId="{9BCCCA1D-36AC-4E4C-A82E-73840A8C274E}" destId="{DC2E1040-DE15-4CCA-870E-FD7A9DAFBCEB}" srcOrd="4" destOrd="0" presId="urn:microsoft.com/office/officeart/2005/8/layout/hList1"/>
    <dgm:cxn modelId="{93FC4657-30DA-4E98-BF5F-53269AEA40BC}" type="presParOf" srcId="{DC2E1040-DE15-4CCA-870E-FD7A9DAFBCEB}" destId="{BDBCEA80-8D3D-457E-B1D1-BA6129B6589C}" srcOrd="0" destOrd="0" presId="urn:microsoft.com/office/officeart/2005/8/layout/hList1"/>
    <dgm:cxn modelId="{28760DF9-E413-4B1F-B018-06717B41445D}" type="presParOf" srcId="{DC2E1040-DE15-4CCA-870E-FD7A9DAFBCEB}" destId="{1E6B0F57-A946-4BDB-B86D-A75D22454C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BAF65-B5FD-45BE-A0F4-AB718A11562C}">
      <dsp:nvSpPr>
        <dsp:cNvPr id="0" name=""/>
        <dsp:cNvSpPr/>
      </dsp:nvSpPr>
      <dsp:spPr>
        <a:xfrm>
          <a:off x="5738" y="927728"/>
          <a:ext cx="2134693" cy="85387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Problema y preguntas</a:t>
          </a:r>
        </a:p>
      </dsp:txBody>
      <dsp:txXfrm>
        <a:off x="432677" y="927728"/>
        <a:ext cx="1280816" cy="853877"/>
      </dsp:txXfrm>
    </dsp:sp>
    <dsp:sp modelId="{610B56BE-CECB-4AF6-A23F-4471C61DABBD}">
      <dsp:nvSpPr>
        <dsp:cNvPr id="0" name=""/>
        <dsp:cNvSpPr/>
      </dsp:nvSpPr>
      <dsp:spPr>
        <a:xfrm>
          <a:off x="1926962" y="927728"/>
          <a:ext cx="2134693" cy="853877"/>
        </a:xfrm>
        <a:prstGeom prst="chevron">
          <a:avLst/>
        </a:prstGeom>
        <a:solidFill>
          <a:schemeClr val="accent4">
            <a:hueOff val="1319987"/>
            <a:satOff val="-5840"/>
            <a:lumOff val="-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Recolección de datos</a:t>
          </a:r>
        </a:p>
      </dsp:txBody>
      <dsp:txXfrm>
        <a:off x="2353901" y="927728"/>
        <a:ext cx="1280816" cy="853877"/>
      </dsp:txXfrm>
    </dsp:sp>
    <dsp:sp modelId="{1B5AF785-F021-490F-BE09-E7992413CD9C}">
      <dsp:nvSpPr>
        <dsp:cNvPr id="0" name=""/>
        <dsp:cNvSpPr/>
      </dsp:nvSpPr>
      <dsp:spPr>
        <a:xfrm>
          <a:off x="3848186" y="927728"/>
          <a:ext cx="2134693" cy="853877"/>
        </a:xfrm>
        <a:prstGeom prst="chevron">
          <a:avLst/>
        </a:prstGeom>
        <a:solidFill>
          <a:schemeClr val="accent4">
            <a:hueOff val="2639975"/>
            <a:satOff val="-11681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Limpieza de datos</a:t>
          </a:r>
        </a:p>
      </dsp:txBody>
      <dsp:txXfrm>
        <a:off x="4275125" y="927728"/>
        <a:ext cx="1280816" cy="853877"/>
      </dsp:txXfrm>
    </dsp:sp>
    <dsp:sp modelId="{5380FDEB-4A21-4E58-BFE6-FAD68FAB6254}">
      <dsp:nvSpPr>
        <dsp:cNvPr id="0" name=""/>
        <dsp:cNvSpPr/>
      </dsp:nvSpPr>
      <dsp:spPr>
        <a:xfrm>
          <a:off x="5769409" y="927728"/>
          <a:ext cx="2134693" cy="853877"/>
        </a:xfrm>
        <a:prstGeom prst="chevron">
          <a:avLst/>
        </a:prstGeom>
        <a:solidFill>
          <a:schemeClr val="accent4">
            <a:hueOff val="3959962"/>
            <a:satOff val="-17521"/>
            <a:lumOff val="-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Análisis exploratorio de datos</a:t>
          </a:r>
        </a:p>
      </dsp:txBody>
      <dsp:txXfrm>
        <a:off x="6196348" y="927728"/>
        <a:ext cx="1280816" cy="853877"/>
      </dsp:txXfrm>
    </dsp:sp>
    <dsp:sp modelId="{E9EBEDB4-B350-44A1-B778-43614F04C8CD}">
      <dsp:nvSpPr>
        <dsp:cNvPr id="0" name=""/>
        <dsp:cNvSpPr/>
      </dsp:nvSpPr>
      <dsp:spPr>
        <a:xfrm>
          <a:off x="7690633" y="927728"/>
          <a:ext cx="2134693" cy="853877"/>
        </a:xfrm>
        <a:prstGeom prst="chevron">
          <a:avLst/>
        </a:prstGeom>
        <a:solidFill>
          <a:schemeClr val="accent4">
            <a:hueOff val="5279950"/>
            <a:satOff val="-23362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Visualización</a:t>
          </a:r>
        </a:p>
      </dsp:txBody>
      <dsp:txXfrm>
        <a:off x="8117572" y="927728"/>
        <a:ext cx="1280816" cy="853877"/>
      </dsp:txXfrm>
    </dsp:sp>
    <dsp:sp modelId="{F814FE82-19A5-4101-B79D-4E02A0BAF30F}">
      <dsp:nvSpPr>
        <dsp:cNvPr id="0" name=""/>
        <dsp:cNvSpPr/>
      </dsp:nvSpPr>
      <dsp:spPr>
        <a:xfrm>
          <a:off x="9611857" y="927728"/>
          <a:ext cx="2134693" cy="853877"/>
        </a:xfrm>
        <a:prstGeom prst="chevron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Presentación</a:t>
          </a:r>
        </a:p>
      </dsp:txBody>
      <dsp:txXfrm>
        <a:off x="10038796" y="927728"/>
        <a:ext cx="1280816" cy="853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60D4-F3CA-4625-97DA-2D36B46B16F4}">
      <dsp:nvSpPr>
        <dsp:cNvPr id="0" name=""/>
        <dsp:cNvSpPr/>
      </dsp:nvSpPr>
      <dsp:spPr>
        <a:xfrm>
          <a:off x="3672" y="26962"/>
          <a:ext cx="358077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Análisis y manipulación de datos</a:t>
          </a:r>
        </a:p>
      </dsp:txBody>
      <dsp:txXfrm>
        <a:off x="3672" y="26962"/>
        <a:ext cx="3580775" cy="489600"/>
      </dsp:txXfrm>
    </dsp:sp>
    <dsp:sp modelId="{0617D89F-C5E7-467E-82BF-141F1D21A8DC}">
      <dsp:nvSpPr>
        <dsp:cNvPr id="0" name=""/>
        <dsp:cNvSpPr/>
      </dsp:nvSpPr>
      <dsp:spPr>
        <a:xfrm>
          <a:off x="3672" y="516562"/>
          <a:ext cx="3580775" cy="187826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Pandas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Python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Colaboratory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Jupyter</a:t>
          </a:r>
        </a:p>
      </dsp:txBody>
      <dsp:txXfrm>
        <a:off x="3672" y="516562"/>
        <a:ext cx="3580775" cy="1878266"/>
      </dsp:txXfrm>
    </dsp:sp>
    <dsp:sp modelId="{298887E0-3CDC-493C-B3E7-B435DFE55DC8}">
      <dsp:nvSpPr>
        <dsp:cNvPr id="0" name=""/>
        <dsp:cNvSpPr/>
      </dsp:nvSpPr>
      <dsp:spPr>
        <a:xfrm>
          <a:off x="4085756" y="26962"/>
          <a:ext cx="358077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Visualización</a:t>
          </a:r>
        </a:p>
      </dsp:txBody>
      <dsp:txXfrm>
        <a:off x="4085756" y="26962"/>
        <a:ext cx="3580775" cy="489600"/>
      </dsp:txXfrm>
    </dsp:sp>
    <dsp:sp modelId="{D73D54D1-BDC5-44A9-86C0-AEE9F712AD9D}">
      <dsp:nvSpPr>
        <dsp:cNvPr id="0" name=""/>
        <dsp:cNvSpPr/>
      </dsp:nvSpPr>
      <dsp:spPr>
        <a:xfrm>
          <a:off x="4085756" y="516562"/>
          <a:ext cx="3580775" cy="187826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Matplotlib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Seaborn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Canva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Power BI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Streamlit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PowerPoint</a:t>
          </a:r>
        </a:p>
      </dsp:txBody>
      <dsp:txXfrm>
        <a:off x="4085756" y="516562"/>
        <a:ext cx="3580775" cy="1878266"/>
      </dsp:txXfrm>
    </dsp:sp>
    <dsp:sp modelId="{BDBCEA80-8D3D-457E-B1D1-BA6129B6589C}">
      <dsp:nvSpPr>
        <dsp:cNvPr id="0" name=""/>
        <dsp:cNvSpPr/>
      </dsp:nvSpPr>
      <dsp:spPr>
        <a:xfrm>
          <a:off x="8167840" y="26962"/>
          <a:ext cx="358077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Desarrollo, colaboración y gestión</a:t>
          </a:r>
        </a:p>
      </dsp:txBody>
      <dsp:txXfrm>
        <a:off x="8167840" y="26962"/>
        <a:ext cx="3580775" cy="489600"/>
      </dsp:txXfrm>
    </dsp:sp>
    <dsp:sp modelId="{1E6B0F57-A946-4BDB-B86D-A75D22454CA5}">
      <dsp:nvSpPr>
        <dsp:cNvPr id="0" name=""/>
        <dsp:cNvSpPr/>
      </dsp:nvSpPr>
      <dsp:spPr>
        <a:xfrm>
          <a:off x="8167840" y="516562"/>
          <a:ext cx="3580775" cy="187826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Visual Studio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GitHub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Google Drive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Google Meet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Slack</a:t>
          </a:r>
        </a:p>
      </dsp:txBody>
      <dsp:txXfrm>
        <a:off x="8167840" y="516562"/>
        <a:ext cx="3580775" cy="1878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5EC67-CDE0-86C1-C754-0455C5BB0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0A2CD-F6B1-DB95-1751-5478ADE9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3F12C-E5BC-ABC0-4186-6846CAD8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E4262-5051-2F12-B151-3901C02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18C5-B4AE-28F1-C3CF-DE71A08B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12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39CF4-9D61-1473-DA63-AEEC147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6EE8A-CE5F-279E-CCCE-21B5A0AF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CC26C-E03A-D4AE-FB1D-2016C3C7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3E7FE-B0FF-E0E3-BA2F-D2E3082D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A6D37-6F19-53D1-A5BD-90253D71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59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2C368-7C99-D3F5-A553-012C7FAC7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6922BC-2100-5579-FDA1-31CFB9A17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6FB20-8CD9-A443-39F8-3E8A1496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7448F-0E29-4521-A1D0-FBE9AC4B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5B922-A4CB-8728-4861-A055EBD4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5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5025-2BC7-068D-2CD2-8E96304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46B22-F1D7-59A7-6280-7B3396DD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C0348-C306-9B32-D801-041E21FA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4E041-E8C6-BA52-9214-E5B278ED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9011C-517E-08A0-2C4F-0E6FED04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0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2933-F37F-94EA-4E78-EB16CECC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12236-60DD-E53B-43FA-ECE4883B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5D86F-DDBE-C21F-54C0-99337F4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9582B-C5DF-32B0-1FFC-6239C4BA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0E0BC-518C-7C93-94A9-5E34581F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3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4C5C-6EAA-81A9-50F6-835745C5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4581E-683C-9CE7-D5EE-D8B2A2B03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81299-0A08-B452-A9BC-F74A432D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6E9A1-F919-B4D5-E667-F6AB523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383A6-8D91-2E3E-6026-72CC4FAC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08AE09-C927-7138-EEB1-B6BC3360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4E09D-37F2-B80B-534C-DF9FF2E2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72F76-0C2D-FACE-596F-FB1A0E8D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C5968E-D93A-5635-7472-EC31F1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AF871-86C8-C568-6434-465254A09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BEF801-0C93-4519-DB99-195654C5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8EF7E4-E648-5375-72BD-537375B5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3904A-B592-EA62-6F1B-C6DB50C6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95AA7-8094-1E26-280A-2028E57E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75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E7ED3-78D3-D75B-6BF9-0E2CE5F2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4021CC-DB30-F6E3-6BBC-E53EC60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7F450-DFD3-2031-AFE5-7E73342F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25042A-584F-D307-42C8-4D1949DB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7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C9E613-2DB8-0E49-5347-4F80020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62A52E-990D-7B9A-B079-C60B8E8D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501A66-89E4-F490-C704-0CFF5CDE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50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F0D4-E0D5-6F08-E564-079305F9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14725-F85B-EDF2-36C2-6D5D3A14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26A49-EF67-7FC7-1DD8-D1DD6F6A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F690E-AC29-AB72-5EA3-EBE5D0F0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4412A-AF95-0416-1171-B3B86C6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6F99C-E068-E7BA-CF1A-15EB03A1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33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8BB8-C36E-40F4-933A-203F16EB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A2ABEB-8289-2517-AD4A-4234E3CB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E6185-C54F-9BA7-72B7-85E4D558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37F0E-E1AE-DFB4-0A4B-BECC974B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E9978-8FB5-C3E1-6A54-6ADB63F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0864C-F858-9D56-26DB-B1DF2B2B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1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DCF9C4-A176-2415-F60D-5B94B37C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A94DE-F736-7BED-2EC7-AC8AAA9A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098DE-90C9-F59C-C1D1-1467D1FD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0BA3A-F283-4A17-972A-0D7EB11F8B1B}" type="datetimeFigureOut">
              <a:rPr lang="es-AR" smtClean="0"/>
              <a:t>12/12/2024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5881E-1541-98BF-1B40-103F23AE8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6EC93-856A-5234-256B-26A0017F7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73B3F-53E4-4BE0-A078-8554CA050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8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es/ciencia/ciencia-medica/diabetes-medidor-de-azucar-en-la-sangre-azucar-dispositivo-taz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7AC0875D-26E8-4EC1-13E5-B6FE5892ED50}"/>
              </a:ext>
            </a:extLst>
          </p:cNvPr>
          <p:cNvGrpSpPr/>
          <p:nvPr/>
        </p:nvGrpSpPr>
        <p:grpSpPr>
          <a:xfrm>
            <a:off x="-637083" y="33102"/>
            <a:ext cx="6123483" cy="6791795"/>
            <a:chOff x="112426" y="38724"/>
            <a:chExt cx="6123483" cy="6791795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71F0121E-A421-E414-031B-9776638213B9}"/>
                </a:ext>
              </a:extLst>
            </p:cNvPr>
            <p:cNvSpPr/>
            <p:nvPr/>
          </p:nvSpPr>
          <p:spPr>
            <a:xfrm rot="5400000">
              <a:off x="0" y="278442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7EECE17-C4F6-480B-7CBD-7926920B9981}"/>
                </a:ext>
              </a:extLst>
            </p:cNvPr>
            <p:cNvSpPr/>
            <p:nvPr/>
          </p:nvSpPr>
          <p:spPr>
            <a:xfrm rot="5400000">
              <a:off x="1396584" y="278442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0E8CEEDF-163C-06E6-23C0-003E22B76CE6}"/>
                </a:ext>
              </a:extLst>
            </p:cNvPr>
            <p:cNvSpPr/>
            <p:nvPr/>
          </p:nvSpPr>
          <p:spPr>
            <a:xfrm rot="5400000">
              <a:off x="2793168" y="278442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6790F81A-A5D9-6C69-9C6F-6BD5608306D7}"/>
                </a:ext>
              </a:extLst>
            </p:cNvPr>
            <p:cNvSpPr/>
            <p:nvPr/>
          </p:nvSpPr>
          <p:spPr>
            <a:xfrm rot="5400000">
              <a:off x="4189752" y="278442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20877EE9-1D60-9157-D013-CCF635C67325}"/>
                </a:ext>
              </a:extLst>
            </p:cNvPr>
            <p:cNvSpPr/>
            <p:nvPr/>
          </p:nvSpPr>
          <p:spPr>
            <a:xfrm rot="5400000">
              <a:off x="644577" y="1467787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82DE4A42-450B-7C3A-1EC8-FB35F411DDAF}"/>
                </a:ext>
              </a:extLst>
            </p:cNvPr>
            <p:cNvSpPr/>
            <p:nvPr/>
          </p:nvSpPr>
          <p:spPr>
            <a:xfrm rot="5400000">
              <a:off x="2041161" y="1467787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5C3FE2E7-EC85-CB3C-27F4-04CF36183FBD}"/>
                </a:ext>
              </a:extLst>
            </p:cNvPr>
            <p:cNvSpPr/>
            <p:nvPr/>
          </p:nvSpPr>
          <p:spPr>
            <a:xfrm rot="5400000">
              <a:off x="3437745" y="1467787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FDF2FFAD-3BD9-BA69-F418-928930B93619}"/>
                </a:ext>
              </a:extLst>
            </p:cNvPr>
            <p:cNvSpPr/>
            <p:nvPr/>
          </p:nvSpPr>
          <p:spPr>
            <a:xfrm rot="5400000">
              <a:off x="4834329" y="1467787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B047181B-3E21-211D-5C19-B652E558EED8}"/>
                </a:ext>
              </a:extLst>
            </p:cNvPr>
            <p:cNvSpPr/>
            <p:nvPr/>
          </p:nvSpPr>
          <p:spPr>
            <a:xfrm rot="5400000">
              <a:off x="0" y="151150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B09191F3-E7E3-5FB1-35F6-E0C29CAA7293}"/>
                </a:ext>
              </a:extLst>
            </p:cNvPr>
            <p:cNvSpPr/>
            <p:nvPr/>
          </p:nvSpPr>
          <p:spPr>
            <a:xfrm rot="5400000">
              <a:off x="1396584" y="151150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27E688E1-22F0-4FE2-3BC3-767214B41604}"/>
                </a:ext>
              </a:extLst>
            </p:cNvPr>
            <p:cNvSpPr/>
            <p:nvPr/>
          </p:nvSpPr>
          <p:spPr>
            <a:xfrm rot="5400000">
              <a:off x="2793168" y="151150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Hexágono 18">
              <a:extLst>
                <a:ext uri="{FF2B5EF4-FFF2-40B4-BE49-F238E27FC236}">
                  <a16:creationId xmlns:a16="http://schemas.microsoft.com/office/drawing/2014/main" id="{0284E625-D9C3-5960-1021-D3BD725BCD75}"/>
                </a:ext>
              </a:extLst>
            </p:cNvPr>
            <p:cNvSpPr/>
            <p:nvPr/>
          </p:nvSpPr>
          <p:spPr>
            <a:xfrm rot="5400000">
              <a:off x="4189752" y="151150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77E8B7F0-D954-62E4-2F70-F5756872E102}"/>
                </a:ext>
              </a:extLst>
            </p:cNvPr>
            <p:cNvSpPr/>
            <p:nvPr/>
          </p:nvSpPr>
          <p:spPr>
            <a:xfrm rot="5400000">
              <a:off x="644577" y="411230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5E68CCCF-2138-2F1F-716F-97881B1A88F7}"/>
                </a:ext>
              </a:extLst>
            </p:cNvPr>
            <p:cNvSpPr/>
            <p:nvPr/>
          </p:nvSpPr>
          <p:spPr>
            <a:xfrm rot="5400000">
              <a:off x="2041161" y="411230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EFDAEEA7-C725-48D3-FE79-98FBA1E660EF}"/>
                </a:ext>
              </a:extLst>
            </p:cNvPr>
            <p:cNvSpPr/>
            <p:nvPr/>
          </p:nvSpPr>
          <p:spPr>
            <a:xfrm rot="5400000">
              <a:off x="3437745" y="411230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B00D1E15-5EDF-4801-193C-1F2C726B20BB}"/>
                </a:ext>
              </a:extLst>
            </p:cNvPr>
            <p:cNvSpPr/>
            <p:nvPr/>
          </p:nvSpPr>
          <p:spPr>
            <a:xfrm rot="5400000">
              <a:off x="4834329" y="4112303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18EAE5BE-6DCF-923C-8552-1675E1E3A450}"/>
                </a:ext>
              </a:extLst>
            </p:cNvPr>
            <p:cNvSpPr/>
            <p:nvPr/>
          </p:nvSpPr>
          <p:spPr>
            <a:xfrm rot="5400000">
              <a:off x="0" y="5428939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920CDEC9-8999-D402-D003-73A7818D360F}"/>
                </a:ext>
              </a:extLst>
            </p:cNvPr>
            <p:cNvSpPr/>
            <p:nvPr/>
          </p:nvSpPr>
          <p:spPr>
            <a:xfrm rot="5400000">
              <a:off x="1396584" y="5428939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B7C8277F-181E-9387-9F7E-270758F45157}"/>
                </a:ext>
              </a:extLst>
            </p:cNvPr>
            <p:cNvSpPr/>
            <p:nvPr/>
          </p:nvSpPr>
          <p:spPr>
            <a:xfrm rot="5400000">
              <a:off x="2793168" y="5428939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0A933FD4-D61F-0CAF-2FE6-D51F3461025A}"/>
                </a:ext>
              </a:extLst>
            </p:cNvPr>
            <p:cNvSpPr/>
            <p:nvPr/>
          </p:nvSpPr>
          <p:spPr>
            <a:xfrm rot="5400000">
              <a:off x="4189752" y="5428939"/>
              <a:ext cx="1514006" cy="128915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C10093-10CD-2CD6-D219-BFEA981B1AD1}"/>
              </a:ext>
            </a:extLst>
          </p:cNvPr>
          <p:cNvSpPr txBox="1"/>
          <p:nvPr/>
        </p:nvSpPr>
        <p:spPr>
          <a:xfrm>
            <a:off x="6096000" y="2863745"/>
            <a:ext cx="6088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latin typeface="Aharoni" panose="02010803020104030203" pitchFamily="2" charset="-79"/>
                <a:cs typeface="Aharoni" panose="02010803020104030203" pitchFamily="2" charset="-79"/>
              </a:rPr>
              <a:t>HOSPITALIZACIÓN DE PACIENTES CON DIABETES MELLITUS</a:t>
            </a:r>
          </a:p>
        </p:txBody>
      </p:sp>
    </p:spTree>
    <p:extLst>
      <p:ext uri="{BB962C8B-B14F-4D97-AF65-F5344CB8AC3E}">
        <p14:creationId xmlns:p14="http://schemas.microsoft.com/office/powerpoint/2010/main" val="18931960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E0DF3-030A-9017-88E3-EB3F421A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FBDC3B-BC95-626B-F5DA-08CE5D6C0EF0}"/>
              </a:ext>
            </a:extLst>
          </p:cNvPr>
          <p:cNvSpPr txBox="1"/>
          <p:nvPr/>
        </p:nvSpPr>
        <p:spPr>
          <a:xfrm>
            <a:off x="4273134" y="553757"/>
            <a:ext cx="3645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ETAPAS DEL PROYECTO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10FAA4-5197-4349-5047-2D5A9AE2E6C5}"/>
              </a:ext>
            </a:extLst>
          </p:cNvPr>
          <p:cNvSpPr txBox="1"/>
          <p:nvPr/>
        </p:nvSpPr>
        <p:spPr>
          <a:xfrm>
            <a:off x="3907904" y="3114508"/>
            <a:ext cx="4376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HERRAMIENTAS UTILIZADAS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89835E4-F922-F160-23A0-DDEFD9A69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940364"/>
              </p:ext>
            </p:extLst>
          </p:nvPr>
        </p:nvGraphicFramePr>
        <p:xfrm>
          <a:off x="284813" y="719667"/>
          <a:ext cx="11752289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0EBD96-9EE2-72E5-5B89-D24C674EA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707503"/>
              </p:ext>
            </p:extLst>
          </p:nvPr>
        </p:nvGraphicFramePr>
        <p:xfrm>
          <a:off x="284813" y="3882452"/>
          <a:ext cx="11752288" cy="242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648612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BA038-40DC-F374-909E-A9CE53DC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B3DACA9-FF03-7640-498C-68D1C41CB46B}"/>
              </a:ext>
            </a:extLst>
          </p:cNvPr>
          <p:cNvSpPr txBox="1"/>
          <p:nvPr/>
        </p:nvSpPr>
        <p:spPr>
          <a:xfrm>
            <a:off x="4273133" y="188609"/>
            <a:ext cx="3645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PACIENTES</a:t>
            </a:r>
          </a:p>
        </p:txBody>
      </p:sp>
      <p:pic>
        <p:nvPicPr>
          <p:cNvPr id="5" name="Imagen 4" descr="Interfaz de usuario gráfica, Gráfico, Aplicación, Excel&#10;&#10;Descripción generada automáticamente">
            <a:extLst>
              <a:ext uri="{FF2B5EF4-FFF2-40B4-BE49-F238E27FC236}">
                <a16:creationId xmlns:a16="http://schemas.microsoft.com/office/drawing/2014/main" id="{FD112C99-70A8-3960-4489-CEF2A574A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t="27312" r="20820" b="16268"/>
          <a:stretch/>
        </p:blipFill>
        <p:spPr>
          <a:xfrm>
            <a:off x="444708" y="644459"/>
            <a:ext cx="11302584" cy="60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012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9F420-9DED-E986-F872-F8A78F9B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2368DA-EB6A-D0EF-D5E6-DDCD976860C3}"/>
              </a:ext>
            </a:extLst>
          </p:cNvPr>
          <p:cNvSpPr txBox="1"/>
          <p:nvPr/>
        </p:nvSpPr>
        <p:spPr>
          <a:xfrm>
            <a:off x="4273133" y="188609"/>
            <a:ext cx="3645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DEMOGRAFÍA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FC28BF0-5760-2638-B58B-195491E5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4" t="27092" r="21680" b="14956"/>
          <a:stretch/>
        </p:blipFill>
        <p:spPr>
          <a:xfrm>
            <a:off x="724223" y="650274"/>
            <a:ext cx="10743553" cy="60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13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DAF78-F349-2476-A367-B89BE88A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2B2C0E-594D-B00E-5F5B-ED29A79893D3}"/>
              </a:ext>
            </a:extLst>
          </p:cNvPr>
          <p:cNvSpPr txBox="1"/>
          <p:nvPr/>
        </p:nvSpPr>
        <p:spPr>
          <a:xfrm>
            <a:off x="4273133" y="188609"/>
            <a:ext cx="3645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HOSPITALIZACIONES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8C1D7BF-A8C2-9269-1660-6D5358BD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t="27749" r="21066" b="14955"/>
          <a:stretch/>
        </p:blipFill>
        <p:spPr>
          <a:xfrm>
            <a:off x="684550" y="786404"/>
            <a:ext cx="10822899" cy="58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30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Roldan</dc:creator>
  <cp:lastModifiedBy>Alfredo Roldan</cp:lastModifiedBy>
  <cp:revision>1</cp:revision>
  <dcterms:created xsi:type="dcterms:W3CDTF">2024-12-06T13:03:15Z</dcterms:created>
  <dcterms:modified xsi:type="dcterms:W3CDTF">2024-12-12T11:33:29Z</dcterms:modified>
</cp:coreProperties>
</file>