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65" r:id="rId9"/>
    <p:sldId id="266" r:id="rId10"/>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0"/>
    <p:restoredTop sz="94668"/>
  </p:normalViewPr>
  <p:slideViewPr>
    <p:cSldViewPr snapToGrid="0">
      <p:cViewPr varScale="1">
        <p:scale>
          <a:sx n="81" d="100"/>
          <a:sy n="81" d="100"/>
        </p:scale>
        <p:origin x="72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FF1B0-B5DD-4A9D-8D3D-900CC96FFE6C}" type="doc">
      <dgm:prSet loTypeId="urn:microsoft.com/office/officeart/2016/7/layout/RepeatingBendingProcessNew" loCatId="process" qsTypeId="urn:microsoft.com/office/officeart/2005/8/quickstyle/simple4" qsCatId="simple" csTypeId="urn:microsoft.com/office/officeart/2005/8/colors/colorful1" csCatId="colorful"/>
      <dgm:spPr/>
      <dgm:t>
        <a:bodyPr/>
        <a:lstStyle/>
        <a:p>
          <a:endParaRPr lang="en-US"/>
        </a:p>
      </dgm:t>
    </dgm:pt>
    <dgm:pt modelId="{07AC93DF-46C5-4882-BE5D-9E7FDC46B1C3}">
      <dgm:prSet/>
      <dgm:spPr/>
      <dgm:t>
        <a:bodyPr/>
        <a:lstStyle/>
        <a:p>
          <a:r>
            <a:rPr lang="fr-FR"/>
            <a:t>Outils de la gestion de projet</a:t>
          </a:r>
          <a:endParaRPr lang="en-US"/>
        </a:p>
      </dgm:t>
    </dgm:pt>
    <dgm:pt modelId="{49F15B20-FD24-4478-AB8E-2ABA23FCF774}" type="parTrans" cxnId="{A3C33BA4-6A27-42EC-9B1C-9A6BD5E1CA18}">
      <dgm:prSet/>
      <dgm:spPr/>
      <dgm:t>
        <a:bodyPr/>
        <a:lstStyle/>
        <a:p>
          <a:endParaRPr lang="en-US"/>
        </a:p>
      </dgm:t>
    </dgm:pt>
    <dgm:pt modelId="{CE92B081-2831-4CD0-B7F0-41303D8C2B76}" type="sibTrans" cxnId="{A3C33BA4-6A27-42EC-9B1C-9A6BD5E1CA18}">
      <dgm:prSet/>
      <dgm:spPr/>
      <dgm:t>
        <a:bodyPr/>
        <a:lstStyle/>
        <a:p>
          <a:endParaRPr lang="en-US"/>
        </a:p>
      </dgm:t>
    </dgm:pt>
    <dgm:pt modelId="{686271E3-040B-4C22-8083-43649B4F4BD9}">
      <dgm:prSet/>
      <dgm:spPr/>
      <dgm:t>
        <a:bodyPr/>
        <a:lstStyle/>
        <a:p>
          <a:r>
            <a:rPr lang="fr-FR"/>
            <a:t>Méthode de gestion : Cascade</a:t>
          </a:r>
          <a:endParaRPr lang="en-US"/>
        </a:p>
      </dgm:t>
    </dgm:pt>
    <dgm:pt modelId="{E4D7FAC5-BD81-42A1-8960-7A46761BD467}" type="parTrans" cxnId="{D7919064-C066-4ADD-AEC5-5E7774D4D063}">
      <dgm:prSet/>
      <dgm:spPr/>
      <dgm:t>
        <a:bodyPr/>
        <a:lstStyle/>
        <a:p>
          <a:endParaRPr lang="en-US"/>
        </a:p>
      </dgm:t>
    </dgm:pt>
    <dgm:pt modelId="{E20CD86C-10D7-4D4A-9081-A6134193E5BC}" type="sibTrans" cxnId="{D7919064-C066-4ADD-AEC5-5E7774D4D063}">
      <dgm:prSet/>
      <dgm:spPr/>
      <dgm:t>
        <a:bodyPr/>
        <a:lstStyle/>
        <a:p>
          <a:endParaRPr lang="en-US"/>
        </a:p>
      </dgm:t>
    </dgm:pt>
    <dgm:pt modelId="{4B83A1B9-F035-49B7-A575-60C0785F2AB2}">
      <dgm:prSet/>
      <dgm:spPr/>
      <dgm:t>
        <a:bodyPr/>
        <a:lstStyle/>
        <a:p>
          <a:r>
            <a:rPr lang="fr-FR"/>
            <a:t>Outils de planification et de suivi : Diagramme de Gantt évolutif</a:t>
          </a:r>
          <a:endParaRPr lang="en-US"/>
        </a:p>
      </dgm:t>
    </dgm:pt>
    <dgm:pt modelId="{95A8BE4D-7223-47FC-8D1A-05695855DE32}" type="parTrans" cxnId="{BF198F7C-CB6D-40A6-A9E2-C9C0F9807E7F}">
      <dgm:prSet/>
      <dgm:spPr/>
      <dgm:t>
        <a:bodyPr/>
        <a:lstStyle/>
        <a:p>
          <a:endParaRPr lang="en-US"/>
        </a:p>
      </dgm:t>
    </dgm:pt>
    <dgm:pt modelId="{41BC9541-5CAD-4176-8B00-2973FEEBD270}" type="sibTrans" cxnId="{BF198F7C-CB6D-40A6-A9E2-C9C0F9807E7F}">
      <dgm:prSet/>
      <dgm:spPr/>
      <dgm:t>
        <a:bodyPr/>
        <a:lstStyle/>
        <a:p>
          <a:endParaRPr lang="en-US"/>
        </a:p>
      </dgm:t>
    </dgm:pt>
    <dgm:pt modelId="{02258465-28D2-4B9D-BE0F-B6D0535E0EDD}">
      <dgm:prSet/>
      <dgm:spPr/>
      <dgm:t>
        <a:bodyPr/>
        <a:lstStyle/>
        <a:p>
          <a:r>
            <a:rPr lang="fr-FR"/>
            <a:t>Supervision des tâches : Trello</a:t>
          </a:r>
          <a:endParaRPr lang="en-US"/>
        </a:p>
      </dgm:t>
    </dgm:pt>
    <dgm:pt modelId="{E31967CD-5976-4491-AA57-E60AA69FF902}" type="parTrans" cxnId="{E94A63A8-64C9-4181-943E-8EF158A756E1}">
      <dgm:prSet/>
      <dgm:spPr/>
      <dgm:t>
        <a:bodyPr/>
        <a:lstStyle/>
        <a:p>
          <a:endParaRPr lang="en-US"/>
        </a:p>
      </dgm:t>
    </dgm:pt>
    <dgm:pt modelId="{34B814DA-0ACC-4953-BC37-7545E8C716E3}" type="sibTrans" cxnId="{E94A63A8-64C9-4181-943E-8EF158A756E1}">
      <dgm:prSet/>
      <dgm:spPr/>
      <dgm:t>
        <a:bodyPr/>
        <a:lstStyle/>
        <a:p>
          <a:endParaRPr lang="en-US"/>
        </a:p>
      </dgm:t>
    </dgm:pt>
    <dgm:pt modelId="{768802AA-E2AB-41D7-A7E1-EBCB0FC20B11}">
      <dgm:prSet/>
      <dgm:spPr/>
      <dgm:t>
        <a:bodyPr/>
        <a:lstStyle/>
        <a:p>
          <a:r>
            <a:rPr lang="fr-FR"/>
            <a:t>Stockage du projet : GitHub</a:t>
          </a:r>
          <a:endParaRPr lang="en-US"/>
        </a:p>
      </dgm:t>
    </dgm:pt>
    <dgm:pt modelId="{9E3BCFE6-C07F-446B-92DA-911D3D7CBF5E}" type="parTrans" cxnId="{FD129B9D-A213-406F-B8BE-7510EDC663D1}">
      <dgm:prSet/>
      <dgm:spPr/>
      <dgm:t>
        <a:bodyPr/>
        <a:lstStyle/>
        <a:p>
          <a:endParaRPr lang="en-US"/>
        </a:p>
      </dgm:t>
    </dgm:pt>
    <dgm:pt modelId="{657FE2FC-EE2E-42FC-B137-0BF87CB4CA15}" type="sibTrans" cxnId="{FD129B9D-A213-406F-B8BE-7510EDC663D1}">
      <dgm:prSet/>
      <dgm:spPr/>
      <dgm:t>
        <a:bodyPr/>
        <a:lstStyle/>
        <a:p>
          <a:endParaRPr lang="en-US"/>
        </a:p>
      </dgm:t>
    </dgm:pt>
    <dgm:pt modelId="{57E62084-0AED-4661-A79B-943CD1DEC409}">
      <dgm:prSet/>
      <dgm:spPr/>
      <dgm:t>
        <a:bodyPr/>
        <a:lstStyle/>
        <a:p>
          <a:r>
            <a:rPr lang="fr-FR"/>
            <a:t>Communication : Mails UQAC / Snapchat</a:t>
          </a:r>
          <a:endParaRPr lang="en-US"/>
        </a:p>
      </dgm:t>
    </dgm:pt>
    <dgm:pt modelId="{B73E45CD-3A2B-4226-8568-0602CBB90B34}" type="parTrans" cxnId="{ADD277A2-C91A-4B70-85EC-A47140120C7B}">
      <dgm:prSet/>
      <dgm:spPr/>
      <dgm:t>
        <a:bodyPr/>
        <a:lstStyle/>
        <a:p>
          <a:endParaRPr lang="en-US"/>
        </a:p>
      </dgm:t>
    </dgm:pt>
    <dgm:pt modelId="{F8189116-5DBB-4864-AA6F-FB03FEAB4F8C}" type="sibTrans" cxnId="{ADD277A2-C91A-4B70-85EC-A47140120C7B}">
      <dgm:prSet/>
      <dgm:spPr/>
      <dgm:t>
        <a:bodyPr/>
        <a:lstStyle/>
        <a:p>
          <a:endParaRPr lang="en-US"/>
        </a:p>
      </dgm:t>
    </dgm:pt>
    <dgm:pt modelId="{1422BD74-90AF-E841-A898-8EFB90C8EE15}" type="pres">
      <dgm:prSet presAssocID="{365FF1B0-B5DD-4A9D-8D3D-900CC96FFE6C}" presName="Name0" presStyleCnt="0">
        <dgm:presLayoutVars>
          <dgm:dir/>
          <dgm:resizeHandles val="exact"/>
        </dgm:presLayoutVars>
      </dgm:prSet>
      <dgm:spPr/>
    </dgm:pt>
    <dgm:pt modelId="{475DA1A6-8392-4443-A46E-34D53EF9A14F}" type="pres">
      <dgm:prSet presAssocID="{07AC93DF-46C5-4882-BE5D-9E7FDC46B1C3}" presName="node" presStyleLbl="node1" presStyleIdx="0" presStyleCnt="6">
        <dgm:presLayoutVars>
          <dgm:bulletEnabled val="1"/>
        </dgm:presLayoutVars>
      </dgm:prSet>
      <dgm:spPr/>
    </dgm:pt>
    <dgm:pt modelId="{94712C22-A92A-4E44-9F5C-3481803DFD60}" type="pres">
      <dgm:prSet presAssocID="{CE92B081-2831-4CD0-B7F0-41303D8C2B76}" presName="sibTrans" presStyleLbl="sibTrans1D1" presStyleIdx="0" presStyleCnt="5"/>
      <dgm:spPr/>
    </dgm:pt>
    <dgm:pt modelId="{FE9A793D-173E-0F4F-920C-8B84DCC90F04}" type="pres">
      <dgm:prSet presAssocID="{CE92B081-2831-4CD0-B7F0-41303D8C2B76}" presName="connectorText" presStyleLbl="sibTrans1D1" presStyleIdx="0" presStyleCnt="5"/>
      <dgm:spPr/>
    </dgm:pt>
    <dgm:pt modelId="{1E19002A-AB91-934B-98C6-8326094BB6F7}" type="pres">
      <dgm:prSet presAssocID="{686271E3-040B-4C22-8083-43649B4F4BD9}" presName="node" presStyleLbl="node1" presStyleIdx="1" presStyleCnt="6">
        <dgm:presLayoutVars>
          <dgm:bulletEnabled val="1"/>
        </dgm:presLayoutVars>
      </dgm:prSet>
      <dgm:spPr/>
    </dgm:pt>
    <dgm:pt modelId="{8897BC3D-4F78-854E-94EF-51AC0486B509}" type="pres">
      <dgm:prSet presAssocID="{E20CD86C-10D7-4D4A-9081-A6134193E5BC}" presName="sibTrans" presStyleLbl="sibTrans1D1" presStyleIdx="1" presStyleCnt="5"/>
      <dgm:spPr/>
    </dgm:pt>
    <dgm:pt modelId="{FA2CC56C-9CD4-3E4D-B99E-074D121D2A59}" type="pres">
      <dgm:prSet presAssocID="{E20CD86C-10D7-4D4A-9081-A6134193E5BC}" presName="connectorText" presStyleLbl="sibTrans1D1" presStyleIdx="1" presStyleCnt="5"/>
      <dgm:spPr/>
    </dgm:pt>
    <dgm:pt modelId="{EFA67576-4A99-514F-9797-6AB7C5A870B4}" type="pres">
      <dgm:prSet presAssocID="{4B83A1B9-F035-49B7-A575-60C0785F2AB2}" presName="node" presStyleLbl="node1" presStyleIdx="2" presStyleCnt="6">
        <dgm:presLayoutVars>
          <dgm:bulletEnabled val="1"/>
        </dgm:presLayoutVars>
      </dgm:prSet>
      <dgm:spPr/>
    </dgm:pt>
    <dgm:pt modelId="{C53485C9-DC67-0046-A97A-7BA5EC22861A}" type="pres">
      <dgm:prSet presAssocID="{41BC9541-5CAD-4176-8B00-2973FEEBD270}" presName="sibTrans" presStyleLbl="sibTrans1D1" presStyleIdx="2" presStyleCnt="5"/>
      <dgm:spPr/>
    </dgm:pt>
    <dgm:pt modelId="{CBE16CD9-8BEC-3C4A-8858-F7FE71CB701F}" type="pres">
      <dgm:prSet presAssocID="{41BC9541-5CAD-4176-8B00-2973FEEBD270}" presName="connectorText" presStyleLbl="sibTrans1D1" presStyleIdx="2" presStyleCnt="5"/>
      <dgm:spPr/>
    </dgm:pt>
    <dgm:pt modelId="{78BFC596-1EA6-9840-AE9D-E298877DD70B}" type="pres">
      <dgm:prSet presAssocID="{02258465-28D2-4B9D-BE0F-B6D0535E0EDD}" presName="node" presStyleLbl="node1" presStyleIdx="3" presStyleCnt="6">
        <dgm:presLayoutVars>
          <dgm:bulletEnabled val="1"/>
        </dgm:presLayoutVars>
      </dgm:prSet>
      <dgm:spPr/>
    </dgm:pt>
    <dgm:pt modelId="{916E492B-A8E3-3A44-90F1-4A51D34A1310}" type="pres">
      <dgm:prSet presAssocID="{34B814DA-0ACC-4953-BC37-7545E8C716E3}" presName="sibTrans" presStyleLbl="sibTrans1D1" presStyleIdx="3" presStyleCnt="5"/>
      <dgm:spPr/>
    </dgm:pt>
    <dgm:pt modelId="{562BC96F-ED3D-164F-AE4D-2B4A903CB137}" type="pres">
      <dgm:prSet presAssocID="{34B814DA-0ACC-4953-BC37-7545E8C716E3}" presName="connectorText" presStyleLbl="sibTrans1D1" presStyleIdx="3" presStyleCnt="5"/>
      <dgm:spPr/>
    </dgm:pt>
    <dgm:pt modelId="{7D81DA7A-84D5-194E-898C-188B26E6863C}" type="pres">
      <dgm:prSet presAssocID="{768802AA-E2AB-41D7-A7E1-EBCB0FC20B11}" presName="node" presStyleLbl="node1" presStyleIdx="4" presStyleCnt="6">
        <dgm:presLayoutVars>
          <dgm:bulletEnabled val="1"/>
        </dgm:presLayoutVars>
      </dgm:prSet>
      <dgm:spPr/>
    </dgm:pt>
    <dgm:pt modelId="{A6A5E4D2-301D-594C-92A6-4824DD978DDD}" type="pres">
      <dgm:prSet presAssocID="{657FE2FC-EE2E-42FC-B137-0BF87CB4CA15}" presName="sibTrans" presStyleLbl="sibTrans1D1" presStyleIdx="4" presStyleCnt="5"/>
      <dgm:spPr/>
    </dgm:pt>
    <dgm:pt modelId="{4210585D-8C8A-4645-AE62-7B518991AB82}" type="pres">
      <dgm:prSet presAssocID="{657FE2FC-EE2E-42FC-B137-0BF87CB4CA15}" presName="connectorText" presStyleLbl="sibTrans1D1" presStyleIdx="4" presStyleCnt="5"/>
      <dgm:spPr/>
    </dgm:pt>
    <dgm:pt modelId="{33DF78BD-F7BA-D64E-BF5C-67DE0AF3C2FF}" type="pres">
      <dgm:prSet presAssocID="{57E62084-0AED-4661-A79B-943CD1DEC409}" presName="node" presStyleLbl="node1" presStyleIdx="5" presStyleCnt="6">
        <dgm:presLayoutVars>
          <dgm:bulletEnabled val="1"/>
        </dgm:presLayoutVars>
      </dgm:prSet>
      <dgm:spPr/>
    </dgm:pt>
  </dgm:ptLst>
  <dgm:cxnLst>
    <dgm:cxn modelId="{CF48DD17-FB7E-E343-9C3D-1DEE549F51DC}" type="presOf" srcId="{4B83A1B9-F035-49B7-A575-60C0785F2AB2}" destId="{EFA67576-4A99-514F-9797-6AB7C5A870B4}" srcOrd="0" destOrd="0" presId="urn:microsoft.com/office/officeart/2016/7/layout/RepeatingBendingProcessNew"/>
    <dgm:cxn modelId="{C2C93E1F-36E1-0E4E-B041-B5E968A8A8B5}" type="presOf" srcId="{57E62084-0AED-4661-A79B-943CD1DEC409}" destId="{33DF78BD-F7BA-D64E-BF5C-67DE0AF3C2FF}" srcOrd="0" destOrd="0" presId="urn:microsoft.com/office/officeart/2016/7/layout/RepeatingBendingProcessNew"/>
    <dgm:cxn modelId="{FF990C3C-6DFD-8A46-9843-11EC9D19123A}" type="presOf" srcId="{41BC9541-5CAD-4176-8B00-2973FEEBD270}" destId="{CBE16CD9-8BEC-3C4A-8858-F7FE71CB701F}" srcOrd="1" destOrd="0" presId="urn:microsoft.com/office/officeart/2016/7/layout/RepeatingBendingProcessNew"/>
    <dgm:cxn modelId="{25BA935C-FF36-864D-AB56-DA9B832F50B3}" type="presOf" srcId="{02258465-28D2-4B9D-BE0F-B6D0535E0EDD}" destId="{78BFC596-1EA6-9840-AE9D-E298877DD70B}" srcOrd="0" destOrd="0" presId="urn:microsoft.com/office/officeart/2016/7/layout/RepeatingBendingProcessNew"/>
    <dgm:cxn modelId="{D7919064-C066-4ADD-AEC5-5E7774D4D063}" srcId="{365FF1B0-B5DD-4A9D-8D3D-900CC96FFE6C}" destId="{686271E3-040B-4C22-8083-43649B4F4BD9}" srcOrd="1" destOrd="0" parTransId="{E4D7FAC5-BD81-42A1-8960-7A46761BD467}" sibTransId="{E20CD86C-10D7-4D4A-9081-A6134193E5BC}"/>
    <dgm:cxn modelId="{648D4850-3848-F24F-9AB8-B887CB48C038}" type="presOf" srcId="{768802AA-E2AB-41D7-A7E1-EBCB0FC20B11}" destId="{7D81DA7A-84D5-194E-898C-188B26E6863C}" srcOrd="0" destOrd="0" presId="urn:microsoft.com/office/officeart/2016/7/layout/RepeatingBendingProcessNew"/>
    <dgm:cxn modelId="{316F7C79-94E4-8B48-BD73-0263C939F127}" type="presOf" srcId="{CE92B081-2831-4CD0-B7F0-41303D8C2B76}" destId="{FE9A793D-173E-0F4F-920C-8B84DCC90F04}" srcOrd="1" destOrd="0" presId="urn:microsoft.com/office/officeart/2016/7/layout/RepeatingBendingProcessNew"/>
    <dgm:cxn modelId="{3802437A-21CA-FF4D-B950-708010FB94CA}" type="presOf" srcId="{34B814DA-0ACC-4953-BC37-7545E8C716E3}" destId="{562BC96F-ED3D-164F-AE4D-2B4A903CB137}" srcOrd="1" destOrd="0" presId="urn:microsoft.com/office/officeart/2016/7/layout/RepeatingBendingProcessNew"/>
    <dgm:cxn modelId="{BF198F7C-CB6D-40A6-A9E2-C9C0F9807E7F}" srcId="{365FF1B0-B5DD-4A9D-8D3D-900CC96FFE6C}" destId="{4B83A1B9-F035-49B7-A575-60C0785F2AB2}" srcOrd="2" destOrd="0" parTransId="{95A8BE4D-7223-47FC-8D1A-05695855DE32}" sibTransId="{41BC9541-5CAD-4176-8B00-2973FEEBD270}"/>
    <dgm:cxn modelId="{285B2495-30F8-6F48-B58A-801C9EEE31EC}" type="presOf" srcId="{657FE2FC-EE2E-42FC-B137-0BF87CB4CA15}" destId="{A6A5E4D2-301D-594C-92A6-4824DD978DDD}" srcOrd="0" destOrd="0" presId="urn:microsoft.com/office/officeart/2016/7/layout/RepeatingBendingProcessNew"/>
    <dgm:cxn modelId="{FD129B9D-A213-406F-B8BE-7510EDC663D1}" srcId="{365FF1B0-B5DD-4A9D-8D3D-900CC96FFE6C}" destId="{768802AA-E2AB-41D7-A7E1-EBCB0FC20B11}" srcOrd="4" destOrd="0" parTransId="{9E3BCFE6-C07F-446B-92DA-911D3D7CBF5E}" sibTransId="{657FE2FC-EE2E-42FC-B137-0BF87CB4CA15}"/>
    <dgm:cxn modelId="{8E274DA2-A64D-BB49-9973-B7609A5070C9}" type="presOf" srcId="{34B814DA-0ACC-4953-BC37-7545E8C716E3}" destId="{916E492B-A8E3-3A44-90F1-4A51D34A1310}" srcOrd="0" destOrd="0" presId="urn:microsoft.com/office/officeart/2016/7/layout/RepeatingBendingProcessNew"/>
    <dgm:cxn modelId="{ADD277A2-C91A-4B70-85EC-A47140120C7B}" srcId="{365FF1B0-B5DD-4A9D-8D3D-900CC96FFE6C}" destId="{57E62084-0AED-4661-A79B-943CD1DEC409}" srcOrd="5" destOrd="0" parTransId="{B73E45CD-3A2B-4226-8568-0602CBB90B34}" sibTransId="{F8189116-5DBB-4864-AA6F-FB03FEAB4F8C}"/>
    <dgm:cxn modelId="{A3C33BA4-6A27-42EC-9B1C-9A6BD5E1CA18}" srcId="{365FF1B0-B5DD-4A9D-8D3D-900CC96FFE6C}" destId="{07AC93DF-46C5-4882-BE5D-9E7FDC46B1C3}" srcOrd="0" destOrd="0" parTransId="{49F15B20-FD24-4478-AB8E-2ABA23FCF774}" sibTransId="{CE92B081-2831-4CD0-B7F0-41303D8C2B76}"/>
    <dgm:cxn modelId="{E94A63A8-64C9-4181-943E-8EF158A756E1}" srcId="{365FF1B0-B5DD-4A9D-8D3D-900CC96FFE6C}" destId="{02258465-28D2-4B9D-BE0F-B6D0535E0EDD}" srcOrd="3" destOrd="0" parTransId="{E31967CD-5976-4491-AA57-E60AA69FF902}" sibTransId="{34B814DA-0ACC-4953-BC37-7545E8C716E3}"/>
    <dgm:cxn modelId="{7F8A0EAC-A947-E248-A6EA-512B205B0078}" type="presOf" srcId="{E20CD86C-10D7-4D4A-9081-A6134193E5BC}" destId="{FA2CC56C-9CD4-3E4D-B99E-074D121D2A59}" srcOrd="1" destOrd="0" presId="urn:microsoft.com/office/officeart/2016/7/layout/RepeatingBendingProcessNew"/>
    <dgm:cxn modelId="{2766D1B0-19C9-B64A-A2AF-C52A1FC2D201}" type="presOf" srcId="{365FF1B0-B5DD-4A9D-8D3D-900CC96FFE6C}" destId="{1422BD74-90AF-E841-A898-8EFB90C8EE15}" srcOrd="0" destOrd="0" presId="urn:microsoft.com/office/officeart/2016/7/layout/RepeatingBendingProcessNew"/>
    <dgm:cxn modelId="{975D5ABA-9C82-9B40-844C-4E2B6D37DCA3}" type="presOf" srcId="{41BC9541-5CAD-4176-8B00-2973FEEBD270}" destId="{C53485C9-DC67-0046-A97A-7BA5EC22861A}" srcOrd="0" destOrd="0" presId="urn:microsoft.com/office/officeart/2016/7/layout/RepeatingBendingProcessNew"/>
    <dgm:cxn modelId="{1975CEC2-8787-4A4C-88A9-D6C34CF78DBC}" type="presOf" srcId="{07AC93DF-46C5-4882-BE5D-9E7FDC46B1C3}" destId="{475DA1A6-8392-4443-A46E-34D53EF9A14F}" srcOrd="0" destOrd="0" presId="urn:microsoft.com/office/officeart/2016/7/layout/RepeatingBendingProcessNew"/>
    <dgm:cxn modelId="{953328D3-7430-3840-AA7D-CDF516056858}" type="presOf" srcId="{657FE2FC-EE2E-42FC-B137-0BF87CB4CA15}" destId="{4210585D-8C8A-4645-AE62-7B518991AB82}" srcOrd="1" destOrd="0" presId="urn:microsoft.com/office/officeart/2016/7/layout/RepeatingBendingProcessNew"/>
    <dgm:cxn modelId="{66FABED4-F165-C34C-97F7-DA31D488B00E}" type="presOf" srcId="{686271E3-040B-4C22-8083-43649B4F4BD9}" destId="{1E19002A-AB91-934B-98C6-8326094BB6F7}" srcOrd="0" destOrd="0" presId="urn:microsoft.com/office/officeart/2016/7/layout/RepeatingBendingProcessNew"/>
    <dgm:cxn modelId="{EDACEDDF-8B54-E948-9644-DB21BCA969E2}" type="presOf" srcId="{E20CD86C-10D7-4D4A-9081-A6134193E5BC}" destId="{8897BC3D-4F78-854E-94EF-51AC0486B509}" srcOrd="0" destOrd="0" presId="urn:microsoft.com/office/officeart/2016/7/layout/RepeatingBendingProcessNew"/>
    <dgm:cxn modelId="{73E1A0E0-D511-0647-BB05-B9458242E9CC}" type="presOf" srcId="{CE92B081-2831-4CD0-B7F0-41303D8C2B76}" destId="{94712C22-A92A-4E44-9F5C-3481803DFD60}" srcOrd="0" destOrd="0" presId="urn:microsoft.com/office/officeart/2016/7/layout/RepeatingBendingProcessNew"/>
    <dgm:cxn modelId="{29DFFE92-A361-DF4B-9E43-F48770F22772}" type="presParOf" srcId="{1422BD74-90AF-E841-A898-8EFB90C8EE15}" destId="{475DA1A6-8392-4443-A46E-34D53EF9A14F}" srcOrd="0" destOrd="0" presId="urn:microsoft.com/office/officeart/2016/7/layout/RepeatingBendingProcessNew"/>
    <dgm:cxn modelId="{168C4FB9-491D-0C47-9A91-DBE7A3A17187}" type="presParOf" srcId="{1422BD74-90AF-E841-A898-8EFB90C8EE15}" destId="{94712C22-A92A-4E44-9F5C-3481803DFD60}" srcOrd="1" destOrd="0" presId="urn:microsoft.com/office/officeart/2016/7/layout/RepeatingBendingProcessNew"/>
    <dgm:cxn modelId="{052BE807-734A-F84D-B70C-D9C65BF04AFD}" type="presParOf" srcId="{94712C22-A92A-4E44-9F5C-3481803DFD60}" destId="{FE9A793D-173E-0F4F-920C-8B84DCC90F04}" srcOrd="0" destOrd="0" presId="urn:microsoft.com/office/officeart/2016/7/layout/RepeatingBendingProcessNew"/>
    <dgm:cxn modelId="{973EC2D7-AA89-B94E-86BA-8DAC492224DD}" type="presParOf" srcId="{1422BD74-90AF-E841-A898-8EFB90C8EE15}" destId="{1E19002A-AB91-934B-98C6-8326094BB6F7}" srcOrd="2" destOrd="0" presId="urn:microsoft.com/office/officeart/2016/7/layout/RepeatingBendingProcessNew"/>
    <dgm:cxn modelId="{00531D2F-E209-DE40-98E2-8827CAB2C12F}" type="presParOf" srcId="{1422BD74-90AF-E841-A898-8EFB90C8EE15}" destId="{8897BC3D-4F78-854E-94EF-51AC0486B509}" srcOrd="3" destOrd="0" presId="urn:microsoft.com/office/officeart/2016/7/layout/RepeatingBendingProcessNew"/>
    <dgm:cxn modelId="{E5C2CB47-9C14-6145-9886-C604ADDAEBAD}" type="presParOf" srcId="{8897BC3D-4F78-854E-94EF-51AC0486B509}" destId="{FA2CC56C-9CD4-3E4D-B99E-074D121D2A59}" srcOrd="0" destOrd="0" presId="urn:microsoft.com/office/officeart/2016/7/layout/RepeatingBendingProcessNew"/>
    <dgm:cxn modelId="{77BF28D4-F528-9F4F-AA42-3583DE288064}" type="presParOf" srcId="{1422BD74-90AF-E841-A898-8EFB90C8EE15}" destId="{EFA67576-4A99-514F-9797-6AB7C5A870B4}" srcOrd="4" destOrd="0" presId="urn:microsoft.com/office/officeart/2016/7/layout/RepeatingBendingProcessNew"/>
    <dgm:cxn modelId="{C39D516B-D5B7-7940-8A61-57D4721CC340}" type="presParOf" srcId="{1422BD74-90AF-E841-A898-8EFB90C8EE15}" destId="{C53485C9-DC67-0046-A97A-7BA5EC22861A}" srcOrd="5" destOrd="0" presId="urn:microsoft.com/office/officeart/2016/7/layout/RepeatingBendingProcessNew"/>
    <dgm:cxn modelId="{336845C1-4B14-6C46-B4D4-3C69896668DC}" type="presParOf" srcId="{C53485C9-DC67-0046-A97A-7BA5EC22861A}" destId="{CBE16CD9-8BEC-3C4A-8858-F7FE71CB701F}" srcOrd="0" destOrd="0" presId="urn:microsoft.com/office/officeart/2016/7/layout/RepeatingBendingProcessNew"/>
    <dgm:cxn modelId="{6007F060-2393-A140-81BB-64E28F06959E}" type="presParOf" srcId="{1422BD74-90AF-E841-A898-8EFB90C8EE15}" destId="{78BFC596-1EA6-9840-AE9D-E298877DD70B}" srcOrd="6" destOrd="0" presId="urn:microsoft.com/office/officeart/2016/7/layout/RepeatingBendingProcessNew"/>
    <dgm:cxn modelId="{3EEFC787-CFD4-ED47-9115-7B5A33D7896E}" type="presParOf" srcId="{1422BD74-90AF-E841-A898-8EFB90C8EE15}" destId="{916E492B-A8E3-3A44-90F1-4A51D34A1310}" srcOrd="7" destOrd="0" presId="urn:microsoft.com/office/officeart/2016/7/layout/RepeatingBendingProcessNew"/>
    <dgm:cxn modelId="{7EADDFF9-4196-CA43-A7B3-2570735EBB20}" type="presParOf" srcId="{916E492B-A8E3-3A44-90F1-4A51D34A1310}" destId="{562BC96F-ED3D-164F-AE4D-2B4A903CB137}" srcOrd="0" destOrd="0" presId="urn:microsoft.com/office/officeart/2016/7/layout/RepeatingBendingProcessNew"/>
    <dgm:cxn modelId="{3D2432FE-2A77-CE4A-B416-8E66F75D94B5}" type="presParOf" srcId="{1422BD74-90AF-E841-A898-8EFB90C8EE15}" destId="{7D81DA7A-84D5-194E-898C-188B26E6863C}" srcOrd="8" destOrd="0" presId="urn:microsoft.com/office/officeart/2016/7/layout/RepeatingBendingProcessNew"/>
    <dgm:cxn modelId="{2A9429FA-B127-A54D-95E3-04498498B11E}" type="presParOf" srcId="{1422BD74-90AF-E841-A898-8EFB90C8EE15}" destId="{A6A5E4D2-301D-594C-92A6-4824DD978DDD}" srcOrd="9" destOrd="0" presId="urn:microsoft.com/office/officeart/2016/7/layout/RepeatingBendingProcessNew"/>
    <dgm:cxn modelId="{D0BC3C04-FD27-9D4B-9304-DB7F1FDACE77}" type="presParOf" srcId="{A6A5E4D2-301D-594C-92A6-4824DD978DDD}" destId="{4210585D-8C8A-4645-AE62-7B518991AB82}" srcOrd="0" destOrd="0" presId="urn:microsoft.com/office/officeart/2016/7/layout/RepeatingBendingProcessNew"/>
    <dgm:cxn modelId="{C30B79E8-EAF9-9940-A82F-599C8885F7D3}" type="presParOf" srcId="{1422BD74-90AF-E841-A898-8EFB90C8EE15}" destId="{33DF78BD-F7BA-D64E-BF5C-67DE0AF3C2FF}"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12C22-A92A-4E44-9F5C-3481803DFD60}">
      <dsp:nvSpPr>
        <dsp:cNvPr id="0" name=""/>
        <dsp:cNvSpPr/>
      </dsp:nvSpPr>
      <dsp:spPr>
        <a:xfrm>
          <a:off x="3054217" y="679139"/>
          <a:ext cx="524198" cy="91440"/>
        </a:xfrm>
        <a:custGeom>
          <a:avLst/>
          <a:gdLst/>
          <a:ahLst/>
          <a:cxnLst/>
          <a:rect l="0" t="0" r="0" b="0"/>
          <a:pathLst>
            <a:path>
              <a:moveTo>
                <a:pt x="0" y="45720"/>
              </a:moveTo>
              <a:lnTo>
                <a:pt x="524198"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446" y="722085"/>
        <a:ext cx="27739" cy="5547"/>
      </dsp:txXfrm>
    </dsp:sp>
    <dsp:sp modelId="{475DA1A6-8392-4443-A46E-34D53EF9A14F}">
      <dsp:nvSpPr>
        <dsp:cNvPr id="0" name=""/>
        <dsp:cNvSpPr/>
      </dsp:nvSpPr>
      <dsp:spPr>
        <a:xfrm>
          <a:off x="643847" y="1208"/>
          <a:ext cx="2412169" cy="14473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Outils de la gestion de projet</a:t>
          </a:r>
          <a:endParaRPr lang="en-US" sz="2100" kern="1200"/>
        </a:p>
      </dsp:txBody>
      <dsp:txXfrm>
        <a:off x="643847" y="1208"/>
        <a:ext cx="2412169" cy="1447301"/>
      </dsp:txXfrm>
    </dsp:sp>
    <dsp:sp modelId="{8897BC3D-4F78-854E-94EF-51AC0486B509}">
      <dsp:nvSpPr>
        <dsp:cNvPr id="0" name=""/>
        <dsp:cNvSpPr/>
      </dsp:nvSpPr>
      <dsp:spPr>
        <a:xfrm>
          <a:off x="1849932" y="1446710"/>
          <a:ext cx="2966968" cy="524198"/>
        </a:xfrm>
        <a:custGeom>
          <a:avLst/>
          <a:gdLst/>
          <a:ahLst/>
          <a:cxnLst/>
          <a:rect l="0" t="0" r="0" b="0"/>
          <a:pathLst>
            <a:path>
              <a:moveTo>
                <a:pt x="2966968" y="0"/>
              </a:moveTo>
              <a:lnTo>
                <a:pt x="2966968" y="279199"/>
              </a:lnTo>
              <a:lnTo>
                <a:pt x="0" y="279199"/>
              </a:lnTo>
              <a:lnTo>
                <a:pt x="0" y="524198"/>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57956" y="1706035"/>
        <a:ext cx="150919" cy="5547"/>
      </dsp:txXfrm>
    </dsp:sp>
    <dsp:sp modelId="{1E19002A-AB91-934B-98C6-8326094BB6F7}">
      <dsp:nvSpPr>
        <dsp:cNvPr id="0" name=""/>
        <dsp:cNvSpPr/>
      </dsp:nvSpPr>
      <dsp:spPr>
        <a:xfrm>
          <a:off x="3610815" y="1208"/>
          <a:ext cx="2412169" cy="144730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Méthode de gestion : Cascade</a:t>
          </a:r>
          <a:endParaRPr lang="en-US" sz="2100" kern="1200"/>
        </a:p>
      </dsp:txBody>
      <dsp:txXfrm>
        <a:off x="3610815" y="1208"/>
        <a:ext cx="2412169" cy="1447301"/>
      </dsp:txXfrm>
    </dsp:sp>
    <dsp:sp modelId="{C53485C9-DC67-0046-A97A-7BA5EC22861A}">
      <dsp:nvSpPr>
        <dsp:cNvPr id="0" name=""/>
        <dsp:cNvSpPr/>
      </dsp:nvSpPr>
      <dsp:spPr>
        <a:xfrm>
          <a:off x="3054217" y="2681240"/>
          <a:ext cx="524198" cy="91440"/>
        </a:xfrm>
        <a:custGeom>
          <a:avLst/>
          <a:gdLst/>
          <a:ahLst/>
          <a:cxnLst/>
          <a:rect l="0" t="0" r="0" b="0"/>
          <a:pathLst>
            <a:path>
              <a:moveTo>
                <a:pt x="0" y="45720"/>
              </a:moveTo>
              <a:lnTo>
                <a:pt x="524198"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446" y="2724186"/>
        <a:ext cx="27739" cy="5547"/>
      </dsp:txXfrm>
    </dsp:sp>
    <dsp:sp modelId="{EFA67576-4A99-514F-9797-6AB7C5A870B4}">
      <dsp:nvSpPr>
        <dsp:cNvPr id="0" name=""/>
        <dsp:cNvSpPr/>
      </dsp:nvSpPr>
      <dsp:spPr>
        <a:xfrm>
          <a:off x="643847" y="2003309"/>
          <a:ext cx="2412169" cy="144730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Outils de planification et de suivi : Diagramme de Gantt évolutif</a:t>
          </a:r>
          <a:endParaRPr lang="en-US" sz="2100" kern="1200"/>
        </a:p>
      </dsp:txBody>
      <dsp:txXfrm>
        <a:off x="643847" y="2003309"/>
        <a:ext cx="2412169" cy="1447301"/>
      </dsp:txXfrm>
    </dsp:sp>
    <dsp:sp modelId="{916E492B-A8E3-3A44-90F1-4A51D34A1310}">
      <dsp:nvSpPr>
        <dsp:cNvPr id="0" name=""/>
        <dsp:cNvSpPr/>
      </dsp:nvSpPr>
      <dsp:spPr>
        <a:xfrm>
          <a:off x="1849932" y="3448810"/>
          <a:ext cx="2966968" cy="524198"/>
        </a:xfrm>
        <a:custGeom>
          <a:avLst/>
          <a:gdLst/>
          <a:ahLst/>
          <a:cxnLst/>
          <a:rect l="0" t="0" r="0" b="0"/>
          <a:pathLst>
            <a:path>
              <a:moveTo>
                <a:pt x="2966968" y="0"/>
              </a:moveTo>
              <a:lnTo>
                <a:pt x="2966968" y="279199"/>
              </a:lnTo>
              <a:lnTo>
                <a:pt x="0" y="279199"/>
              </a:lnTo>
              <a:lnTo>
                <a:pt x="0" y="524198"/>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57956" y="3708136"/>
        <a:ext cx="150919" cy="5547"/>
      </dsp:txXfrm>
    </dsp:sp>
    <dsp:sp modelId="{78BFC596-1EA6-9840-AE9D-E298877DD70B}">
      <dsp:nvSpPr>
        <dsp:cNvPr id="0" name=""/>
        <dsp:cNvSpPr/>
      </dsp:nvSpPr>
      <dsp:spPr>
        <a:xfrm>
          <a:off x="3610815" y="2003309"/>
          <a:ext cx="2412169" cy="144730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Supervision des tâches : Trello</a:t>
          </a:r>
          <a:endParaRPr lang="en-US" sz="2100" kern="1200"/>
        </a:p>
      </dsp:txBody>
      <dsp:txXfrm>
        <a:off x="3610815" y="2003309"/>
        <a:ext cx="2412169" cy="1447301"/>
      </dsp:txXfrm>
    </dsp:sp>
    <dsp:sp modelId="{A6A5E4D2-301D-594C-92A6-4824DD978DDD}">
      <dsp:nvSpPr>
        <dsp:cNvPr id="0" name=""/>
        <dsp:cNvSpPr/>
      </dsp:nvSpPr>
      <dsp:spPr>
        <a:xfrm>
          <a:off x="3054217" y="4683340"/>
          <a:ext cx="524198" cy="91440"/>
        </a:xfrm>
        <a:custGeom>
          <a:avLst/>
          <a:gdLst/>
          <a:ahLst/>
          <a:cxnLst/>
          <a:rect l="0" t="0" r="0" b="0"/>
          <a:pathLst>
            <a:path>
              <a:moveTo>
                <a:pt x="0" y="45720"/>
              </a:moveTo>
              <a:lnTo>
                <a:pt x="524198"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02446" y="4726286"/>
        <a:ext cx="27739" cy="5547"/>
      </dsp:txXfrm>
    </dsp:sp>
    <dsp:sp modelId="{7D81DA7A-84D5-194E-898C-188B26E6863C}">
      <dsp:nvSpPr>
        <dsp:cNvPr id="0" name=""/>
        <dsp:cNvSpPr/>
      </dsp:nvSpPr>
      <dsp:spPr>
        <a:xfrm>
          <a:off x="643847" y="4005409"/>
          <a:ext cx="2412169" cy="1447301"/>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Stockage du projet : GitHub</a:t>
          </a:r>
          <a:endParaRPr lang="en-US" sz="2100" kern="1200"/>
        </a:p>
      </dsp:txBody>
      <dsp:txXfrm>
        <a:off x="643847" y="4005409"/>
        <a:ext cx="2412169" cy="1447301"/>
      </dsp:txXfrm>
    </dsp:sp>
    <dsp:sp modelId="{33DF78BD-F7BA-D64E-BF5C-67DE0AF3C2FF}">
      <dsp:nvSpPr>
        <dsp:cNvPr id="0" name=""/>
        <dsp:cNvSpPr/>
      </dsp:nvSpPr>
      <dsp:spPr>
        <a:xfrm>
          <a:off x="3610815" y="4005409"/>
          <a:ext cx="2412169" cy="14473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98" tIns="124070" rIns="118198" bIns="124070" numCol="1" spcCol="1270" anchor="ctr" anchorCtr="0">
          <a:noAutofit/>
        </a:bodyPr>
        <a:lstStyle/>
        <a:p>
          <a:pPr marL="0" lvl="0" indent="0" algn="ctr" defTabSz="933450">
            <a:lnSpc>
              <a:spcPct val="90000"/>
            </a:lnSpc>
            <a:spcBef>
              <a:spcPct val="0"/>
            </a:spcBef>
            <a:spcAft>
              <a:spcPct val="35000"/>
            </a:spcAft>
            <a:buNone/>
          </a:pPr>
          <a:r>
            <a:rPr lang="fr-FR" sz="2100" kern="1200"/>
            <a:t>Communication : Mails UQAC / Snapchat</a:t>
          </a:r>
          <a:endParaRPr lang="en-US" sz="2100" kern="1200"/>
        </a:p>
      </dsp:txBody>
      <dsp:txXfrm>
        <a:off x="3610815" y="4005409"/>
        <a:ext cx="2412169" cy="144730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458A-49D2-707F-B23F-1F32343747B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fr-FR"/>
          </a:p>
        </p:txBody>
      </p:sp>
      <p:sp>
        <p:nvSpPr>
          <p:cNvPr id="3" name="Subtitle 2">
            <a:extLst>
              <a:ext uri="{FF2B5EF4-FFF2-40B4-BE49-F238E27FC236}">
                <a16:creationId xmlns:a16="http://schemas.microsoft.com/office/drawing/2014/main" id="{29C1664D-5CD0-F999-1F24-376A13C35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FR"/>
          </a:p>
        </p:txBody>
      </p:sp>
      <p:sp>
        <p:nvSpPr>
          <p:cNvPr id="4" name="Date Placeholder 3">
            <a:extLst>
              <a:ext uri="{FF2B5EF4-FFF2-40B4-BE49-F238E27FC236}">
                <a16:creationId xmlns:a16="http://schemas.microsoft.com/office/drawing/2014/main" id="{F4950D39-A149-9405-29A3-9CC48D0B500E}"/>
              </a:ext>
            </a:extLst>
          </p:cNvPr>
          <p:cNvSpPr>
            <a:spLocks noGrp="1"/>
          </p:cNvSpPr>
          <p:nvPr>
            <p:ph type="dt" sz="half" idx="10"/>
          </p:nvPr>
        </p:nvSpPr>
        <p:spPr/>
        <p:txBody>
          <a:bodyPr/>
          <a:lstStyle/>
          <a:p>
            <a:fld id="{15BB3496-BA73-674A-84C9-6E757030EAEB}" type="datetimeFigureOut">
              <a:rPr lang="fr-FR" smtClean="0"/>
              <a:t>02/10/2024</a:t>
            </a:fld>
            <a:endParaRPr lang="fr-FR"/>
          </a:p>
        </p:txBody>
      </p:sp>
      <p:sp>
        <p:nvSpPr>
          <p:cNvPr id="5" name="Footer Placeholder 4">
            <a:extLst>
              <a:ext uri="{FF2B5EF4-FFF2-40B4-BE49-F238E27FC236}">
                <a16:creationId xmlns:a16="http://schemas.microsoft.com/office/drawing/2014/main" id="{1FA16A1B-FC72-98CE-F97B-3D6E72D59AC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22ABB671-A623-236E-1CC5-BEF6F70FCFB2}"/>
              </a:ext>
            </a:extLst>
          </p:cNvPr>
          <p:cNvSpPr>
            <a:spLocks noGrp="1"/>
          </p:cNvSpPr>
          <p:nvPr>
            <p:ph type="sldNum" sz="quarter" idx="12"/>
          </p:nvPr>
        </p:nvSpPr>
        <p:spPr/>
        <p:txBody>
          <a:bodyPr/>
          <a:lstStyle/>
          <a:p>
            <a:fld id="{4353C985-FA5B-5A47-8E7D-1FB3FAF12673}" type="slidenum">
              <a:rPr lang="fr-FR" smtClean="0"/>
              <a:t>‹N°›</a:t>
            </a:fld>
            <a:endParaRPr lang="fr-FR"/>
          </a:p>
        </p:txBody>
      </p:sp>
    </p:spTree>
    <p:extLst>
      <p:ext uri="{BB962C8B-B14F-4D97-AF65-F5344CB8AC3E}">
        <p14:creationId xmlns:p14="http://schemas.microsoft.com/office/powerpoint/2010/main" val="197510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4FCE-396D-A3F1-98CC-8B70312C5D07}"/>
              </a:ext>
            </a:extLst>
          </p:cNvPr>
          <p:cNvSpPr>
            <a:spLocks noGrp="1"/>
          </p:cNvSpPr>
          <p:nvPr>
            <p:ph type="title"/>
          </p:nvPr>
        </p:nvSpPr>
        <p:spPr/>
        <p:txBody>
          <a:bodyPr/>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C4180C42-72A4-1FE9-41B4-8F31F1271CF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EDDBF9CD-2931-6A9F-D753-9972AE164178}"/>
              </a:ext>
            </a:extLst>
          </p:cNvPr>
          <p:cNvSpPr>
            <a:spLocks noGrp="1"/>
          </p:cNvSpPr>
          <p:nvPr>
            <p:ph type="dt" sz="half" idx="10"/>
          </p:nvPr>
        </p:nvSpPr>
        <p:spPr/>
        <p:txBody>
          <a:bodyPr/>
          <a:lstStyle/>
          <a:p>
            <a:fld id="{15BB3496-BA73-674A-84C9-6E757030EAEB}" type="datetimeFigureOut">
              <a:rPr lang="fr-FR" smtClean="0"/>
              <a:t>02/10/2024</a:t>
            </a:fld>
            <a:endParaRPr lang="fr-FR"/>
          </a:p>
        </p:txBody>
      </p:sp>
      <p:sp>
        <p:nvSpPr>
          <p:cNvPr id="5" name="Footer Placeholder 4">
            <a:extLst>
              <a:ext uri="{FF2B5EF4-FFF2-40B4-BE49-F238E27FC236}">
                <a16:creationId xmlns:a16="http://schemas.microsoft.com/office/drawing/2014/main" id="{A964D305-49B9-7223-CCAD-1CC92731844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48A440B-21AF-C07C-1A7E-8CCDEA2CEF4B}"/>
              </a:ext>
            </a:extLst>
          </p:cNvPr>
          <p:cNvSpPr>
            <a:spLocks noGrp="1"/>
          </p:cNvSpPr>
          <p:nvPr>
            <p:ph type="sldNum" sz="quarter" idx="12"/>
          </p:nvPr>
        </p:nvSpPr>
        <p:spPr/>
        <p:txBody>
          <a:bodyPr/>
          <a:lstStyle/>
          <a:p>
            <a:fld id="{4353C985-FA5B-5A47-8E7D-1FB3FAF12673}" type="slidenum">
              <a:rPr lang="fr-FR" smtClean="0"/>
              <a:t>‹N°›</a:t>
            </a:fld>
            <a:endParaRPr lang="fr-FR"/>
          </a:p>
        </p:txBody>
      </p:sp>
    </p:spTree>
    <p:extLst>
      <p:ext uri="{BB962C8B-B14F-4D97-AF65-F5344CB8AC3E}">
        <p14:creationId xmlns:p14="http://schemas.microsoft.com/office/powerpoint/2010/main" val="294247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78B9C-C058-7DDE-1E93-D57CB3945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fr-FR"/>
          </a:p>
        </p:txBody>
      </p:sp>
      <p:sp>
        <p:nvSpPr>
          <p:cNvPr id="3" name="Vertical Text Placeholder 2">
            <a:extLst>
              <a:ext uri="{FF2B5EF4-FFF2-40B4-BE49-F238E27FC236}">
                <a16:creationId xmlns:a16="http://schemas.microsoft.com/office/drawing/2014/main" id="{3E06BCAD-329C-BE25-2193-CD832B344D8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79C26D4A-624C-9BC5-FD7E-8811A3671A01}"/>
              </a:ext>
            </a:extLst>
          </p:cNvPr>
          <p:cNvSpPr>
            <a:spLocks noGrp="1"/>
          </p:cNvSpPr>
          <p:nvPr>
            <p:ph type="dt" sz="half" idx="10"/>
          </p:nvPr>
        </p:nvSpPr>
        <p:spPr/>
        <p:txBody>
          <a:bodyPr/>
          <a:lstStyle/>
          <a:p>
            <a:fld id="{15BB3496-BA73-674A-84C9-6E757030EAEB}" type="datetimeFigureOut">
              <a:rPr lang="fr-FR" smtClean="0"/>
              <a:t>02/10/2024</a:t>
            </a:fld>
            <a:endParaRPr lang="fr-FR"/>
          </a:p>
        </p:txBody>
      </p:sp>
      <p:sp>
        <p:nvSpPr>
          <p:cNvPr id="5" name="Footer Placeholder 4">
            <a:extLst>
              <a:ext uri="{FF2B5EF4-FFF2-40B4-BE49-F238E27FC236}">
                <a16:creationId xmlns:a16="http://schemas.microsoft.com/office/drawing/2014/main" id="{E4045519-B414-31A0-7EE3-0382C11E336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B5F26A7C-F3E0-BD88-674B-00B2EE956177}"/>
              </a:ext>
            </a:extLst>
          </p:cNvPr>
          <p:cNvSpPr>
            <a:spLocks noGrp="1"/>
          </p:cNvSpPr>
          <p:nvPr>
            <p:ph type="sldNum" sz="quarter" idx="12"/>
          </p:nvPr>
        </p:nvSpPr>
        <p:spPr/>
        <p:txBody>
          <a:bodyPr/>
          <a:lstStyle/>
          <a:p>
            <a:fld id="{4353C985-FA5B-5A47-8E7D-1FB3FAF12673}" type="slidenum">
              <a:rPr lang="fr-FR" smtClean="0"/>
              <a:t>‹N°›</a:t>
            </a:fld>
            <a:endParaRPr lang="fr-FR"/>
          </a:p>
        </p:txBody>
      </p:sp>
    </p:spTree>
    <p:extLst>
      <p:ext uri="{BB962C8B-B14F-4D97-AF65-F5344CB8AC3E}">
        <p14:creationId xmlns:p14="http://schemas.microsoft.com/office/powerpoint/2010/main" val="133672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8760-56EE-BA50-686A-ED42E45699B5}"/>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073C2304-0CF6-1056-417B-C6D22461424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AB3F647B-31DE-286B-1CAF-754052D0CE73}"/>
              </a:ext>
            </a:extLst>
          </p:cNvPr>
          <p:cNvSpPr>
            <a:spLocks noGrp="1"/>
          </p:cNvSpPr>
          <p:nvPr>
            <p:ph type="dt" sz="half" idx="10"/>
          </p:nvPr>
        </p:nvSpPr>
        <p:spPr/>
        <p:txBody>
          <a:bodyPr/>
          <a:lstStyle/>
          <a:p>
            <a:fld id="{15BB3496-BA73-674A-84C9-6E757030EAEB}" type="datetimeFigureOut">
              <a:rPr lang="fr-FR" smtClean="0"/>
              <a:t>02/10/2024</a:t>
            </a:fld>
            <a:endParaRPr lang="fr-FR"/>
          </a:p>
        </p:txBody>
      </p:sp>
      <p:sp>
        <p:nvSpPr>
          <p:cNvPr id="5" name="Footer Placeholder 4">
            <a:extLst>
              <a:ext uri="{FF2B5EF4-FFF2-40B4-BE49-F238E27FC236}">
                <a16:creationId xmlns:a16="http://schemas.microsoft.com/office/drawing/2014/main" id="{A758D426-592A-C48C-BFB2-94E6014BD24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C6F832F7-92C1-10E6-9877-2356029FC8D9}"/>
              </a:ext>
            </a:extLst>
          </p:cNvPr>
          <p:cNvSpPr>
            <a:spLocks noGrp="1"/>
          </p:cNvSpPr>
          <p:nvPr>
            <p:ph type="sldNum" sz="quarter" idx="12"/>
          </p:nvPr>
        </p:nvSpPr>
        <p:spPr/>
        <p:txBody>
          <a:bodyPr/>
          <a:lstStyle/>
          <a:p>
            <a:fld id="{4353C985-FA5B-5A47-8E7D-1FB3FAF12673}" type="slidenum">
              <a:rPr lang="fr-FR" smtClean="0"/>
              <a:t>‹N°›</a:t>
            </a:fld>
            <a:endParaRPr lang="fr-FR"/>
          </a:p>
        </p:txBody>
      </p:sp>
    </p:spTree>
    <p:extLst>
      <p:ext uri="{BB962C8B-B14F-4D97-AF65-F5344CB8AC3E}">
        <p14:creationId xmlns:p14="http://schemas.microsoft.com/office/powerpoint/2010/main" val="341829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6EDC-8312-F510-5DB2-6DD0BB84C7C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fr-FR"/>
          </a:p>
        </p:txBody>
      </p:sp>
      <p:sp>
        <p:nvSpPr>
          <p:cNvPr id="3" name="Text Placeholder 2">
            <a:extLst>
              <a:ext uri="{FF2B5EF4-FFF2-40B4-BE49-F238E27FC236}">
                <a16:creationId xmlns:a16="http://schemas.microsoft.com/office/drawing/2014/main" id="{D2AAE960-7ABE-FB3F-1F1E-1A217AC76D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70B05B5-5955-B80D-A039-BBB77A557EB5}"/>
              </a:ext>
            </a:extLst>
          </p:cNvPr>
          <p:cNvSpPr>
            <a:spLocks noGrp="1"/>
          </p:cNvSpPr>
          <p:nvPr>
            <p:ph type="dt" sz="half" idx="10"/>
          </p:nvPr>
        </p:nvSpPr>
        <p:spPr/>
        <p:txBody>
          <a:bodyPr/>
          <a:lstStyle/>
          <a:p>
            <a:fld id="{15BB3496-BA73-674A-84C9-6E757030EAEB}" type="datetimeFigureOut">
              <a:rPr lang="fr-FR" smtClean="0"/>
              <a:t>02/10/2024</a:t>
            </a:fld>
            <a:endParaRPr lang="fr-FR"/>
          </a:p>
        </p:txBody>
      </p:sp>
      <p:sp>
        <p:nvSpPr>
          <p:cNvPr id="5" name="Footer Placeholder 4">
            <a:extLst>
              <a:ext uri="{FF2B5EF4-FFF2-40B4-BE49-F238E27FC236}">
                <a16:creationId xmlns:a16="http://schemas.microsoft.com/office/drawing/2014/main" id="{A852967D-E63A-8D9B-6ADA-486B78DAE0B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BA8E591-95CE-B26A-02D5-A51779AEE20F}"/>
              </a:ext>
            </a:extLst>
          </p:cNvPr>
          <p:cNvSpPr>
            <a:spLocks noGrp="1"/>
          </p:cNvSpPr>
          <p:nvPr>
            <p:ph type="sldNum" sz="quarter" idx="12"/>
          </p:nvPr>
        </p:nvSpPr>
        <p:spPr/>
        <p:txBody>
          <a:bodyPr/>
          <a:lstStyle/>
          <a:p>
            <a:fld id="{4353C985-FA5B-5A47-8E7D-1FB3FAF12673}" type="slidenum">
              <a:rPr lang="fr-FR" smtClean="0"/>
              <a:t>‹N°›</a:t>
            </a:fld>
            <a:endParaRPr lang="fr-FR"/>
          </a:p>
        </p:txBody>
      </p:sp>
    </p:spTree>
    <p:extLst>
      <p:ext uri="{BB962C8B-B14F-4D97-AF65-F5344CB8AC3E}">
        <p14:creationId xmlns:p14="http://schemas.microsoft.com/office/powerpoint/2010/main" val="2407416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9698-03DB-96AE-8D0D-136CC7EBBDED}"/>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820099B0-618C-7CEA-640C-DF1B8BF9F66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Content Placeholder 3">
            <a:extLst>
              <a:ext uri="{FF2B5EF4-FFF2-40B4-BE49-F238E27FC236}">
                <a16:creationId xmlns:a16="http://schemas.microsoft.com/office/drawing/2014/main" id="{9F433CDF-8D52-E497-DE2C-A966CAEE212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Date Placeholder 4">
            <a:extLst>
              <a:ext uri="{FF2B5EF4-FFF2-40B4-BE49-F238E27FC236}">
                <a16:creationId xmlns:a16="http://schemas.microsoft.com/office/drawing/2014/main" id="{9C5BA3EB-6757-5789-2497-19BF66747848}"/>
              </a:ext>
            </a:extLst>
          </p:cNvPr>
          <p:cNvSpPr>
            <a:spLocks noGrp="1"/>
          </p:cNvSpPr>
          <p:nvPr>
            <p:ph type="dt" sz="half" idx="10"/>
          </p:nvPr>
        </p:nvSpPr>
        <p:spPr/>
        <p:txBody>
          <a:bodyPr/>
          <a:lstStyle/>
          <a:p>
            <a:fld id="{15BB3496-BA73-674A-84C9-6E757030EAEB}" type="datetimeFigureOut">
              <a:rPr lang="fr-FR" smtClean="0"/>
              <a:t>02/10/2024</a:t>
            </a:fld>
            <a:endParaRPr lang="fr-FR"/>
          </a:p>
        </p:txBody>
      </p:sp>
      <p:sp>
        <p:nvSpPr>
          <p:cNvPr id="6" name="Footer Placeholder 5">
            <a:extLst>
              <a:ext uri="{FF2B5EF4-FFF2-40B4-BE49-F238E27FC236}">
                <a16:creationId xmlns:a16="http://schemas.microsoft.com/office/drawing/2014/main" id="{3E4803D0-5CE2-2E2A-69FF-46203EFB300A}"/>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56D86EE-4F2F-FEBD-8C1C-3874AD896FD7}"/>
              </a:ext>
            </a:extLst>
          </p:cNvPr>
          <p:cNvSpPr>
            <a:spLocks noGrp="1"/>
          </p:cNvSpPr>
          <p:nvPr>
            <p:ph type="sldNum" sz="quarter" idx="12"/>
          </p:nvPr>
        </p:nvSpPr>
        <p:spPr/>
        <p:txBody>
          <a:bodyPr/>
          <a:lstStyle/>
          <a:p>
            <a:fld id="{4353C985-FA5B-5A47-8E7D-1FB3FAF12673}" type="slidenum">
              <a:rPr lang="fr-FR" smtClean="0"/>
              <a:t>‹N°›</a:t>
            </a:fld>
            <a:endParaRPr lang="fr-FR"/>
          </a:p>
        </p:txBody>
      </p:sp>
    </p:spTree>
    <p:extLst>
      <p:ext uri="{BB962C8B-B14F-4D97-AF65-F5344CB8AC3E}">
        <p14:creationId xmlns:p14="http://schemas.microsoft.com/office/powerpoint/2010/main" val="1394826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71C7-1E0B-3871-2C33-7211F869FBC4}"/>
              </a:ext>
            </a:extLst>
          </p:cNvPr>
          <p:cNvSpPr>
            <a:spLocks noGrp="1"/>
          </p:cNvSpPr>
          <p:nvPr>
            <p:ph type="title"/>
          </p:nvPr>
        </p:nvSpPr>
        <p:spPr>
          <a:xfrm>
            <a:off x="839788" y="365125"/>
            <a:ext cx="10515600" cy="1325563"/>
          </a:xfrm>
        </p:spPr>
        <p:txBody>
          <a:bodyPr/>
          <a:lstStyle/>
          <a:p>
            <a:r>
              <a:rPr lang="en-GB"/>
              <a:t>Click to edit Master title style</a:t>
            </a:r>
            <a:endParaRPr lang="fr-FR"/>
          </a:p>
        </p:txBody>
      </p:sp>
      <p:sp>
        <p:nvSpPr>
          <p:cNvPr id="3" name="Text Placeholder 2">
            <a:extLst>
              <a:ext uri="{FF2B5EF4-FFF2-40B4-BE49-F238E27FC236}">
                <a16:creationId xmlns:a16="http://schemas.microsoft.com/office/drawing/2014/main" id="{6C1C559E-E7E4-938F-5392-76660CE74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6BBBF0-5C6B-14A6-1C88-57583362B80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Text Placeholder 4">
            <a:extLst>
              <a:ext uri="{FF2B5EF4-FFF2-40B4-BE49-F238E27FC236}">
                <a16:creationId xmlns:a16="http://schemas.microsoft.com/office/drawing/2014/main" id="{5E6B72AD-CB34-1B33-F7C0-AA255092F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D6FBA06-2F8C-C164-07AB-306E82339A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7" name="Date Placeholder 6">
            <a:extLst>
              <a:ext uri="{FF2B5EF4-FFF2-40B4-BE49-F238E27FC236}">
                <a16:creationId xmlns:a16="http://schemas.microsoft.com/office/drawing/2014/main" id="{A605E55D-944E-1A13-C327-27BC5382319F}"/>
              </a:ext>
            </a:extLst>
          </p:cNvPr>
          <p:cNvSpPr>
            <a:spLocks noGrp="1"/>
          </p:cNvSpPr>
          <p:nvPr>
            <p:ph type="dt" sz="half" idx="10"/>
          </p:nvPr>
        </p:nvSpPr>
        <p:spPr/>
        <p:txBody>
          <a:bodyPr/>
          <a:lstStyle/>
          <a:p>
            <a:fld id="{15BB3496-BA73-674A-84C9-6E757030EAEB}" type="datetimeFigureOut">
              <a:rPr lang="fr-FR" smtClean="0"/>
              <a:t>02/10/2024</a:t>
            </a:fld>
            <a:endParaRPr lang="fr-FR"/>
          </a:p>
        </p:txBody>
      </p:sp>
      <p:sp>
        <p:nvSpPr>
          <p:cNvPr id="8" name="Footer Placeholder 7">
            <a:extLst>
              <a:ext uri="{FF2B5EF4-FFF2-40B4-BE49-F238E27FC236}">
                <a16:creationId xmlns:a16="http://schemas.microsoft.com/office/drawing/2014/main" id="{1EFA5044-8713-DCB8-D4DA-09239CDC75C6}"/>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D4F4A6F1-CEB3-D9C9-3719-B5840D8A7C89}"/>
              </a:ext>
            </a:extLst>
          </p:cNvPr>
          <p:cNvSpPr>
            <a:spLocks noGrp="1"/>
          </p:cNvSpPr>
          <p:nvPr>
            <p:ph type="sldNum" sz="quarter" idx="12"/>
          </p:nvPr>
        </p:nvSpPr>
        <p:spPr/>
        <p:txBody>
          <a:bodyPr/>
          <a:lstStyle/>
          <a:p>
            <a:fld id="{4353C985-FA5B-5A47-8E7D-1FB3FAF12673}" type="slidenum">
              <a:rPr lang="fr-FR" smtClean="0"/>
              <a:t>‹N°›</a:t>
            </a:fld>
            <a:endParaRPr lang="fr-FR"/>
          </a:p>
        </p:txBody>
      </p:sp>
    </p:spTree>
    <p:extLst>
      <p:ext uri="{BB962C8B-B14F-4D97-AF65-F5344CB8AC3E}">
        <p14:creationId xmlns:p14="http://schemas.microsoft.com/office/powerpoint/2010/main" val="371036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A2D09-91E0-2C95-A0B3-00FDAE2C88A5}"/>
              </a:ext>
            </a:extLst>
          </p:cNvPr>
          <p:cNvSpPr>
            <a:spLocks noGrp="1"/>
          </p:cNvSpPr>
          <p:nvPr>
            <p:ph type="title"/>
          </p:nvPr>
        </p:nvSpPr>
        <p:spPr/>
        <p:txBody>
          <a:bodyPr/>
          <a:lstStyle/>
          <a:p>
            <a:r>
              <a:rPr lang="en-GB"/>
              <a:t>Click to edit Master title style</a:t>
            </a:r>
            <a:endParaRPr lang="fr-FR"/>
          </a:p>
        </p:txBody>
      </p:sp>
      <p:sp>
        <p:nvSpPr>
          <p:cNvPr id="3" name="Date Placeholder 2">
            <a:extLst>
              <a:ext uri="{FF2B5EF4-FFF2-40B4-BE49-F238E27FC236}">
                <a16:creationId xmlns:a16="http://schemas.microsoft.com/office/drawing/2014/main" id="{AC8F1FEF-919E-D0F6-D6F3-8120B218F15F}"/>
              </a:ext>
            </a:extLst>
          </p:cNvPr>
          <p:cNvSpPr>
            <a:spLocks noGrp="1"/>
          </p:cNvSpPr>
          <p:nvPr>
            <p:ph type="dt" sz="half" idx="10"/>
          </p:nvPr>
        </p:nvSpPr>
        <p:spPr/>
        <p:txBody>
          <a:bodyPr/>
          <a:lstStyle/>
          <a:p>
            <a:fld id="{15BB3496-BA73-674A-84C9-6E757030EAEB}" type="datetimeFigureOut">
              <a:rPr lang="fr-FR" smtClean="0"/>
              <a:t>02/10/2024</a:t>
            </a:fld>
            <a:endParaRPr lang="fr-FR"/>
          </a:p>
        </p:txBody>
      </p:sp>
      <p:sp>
        <p:nvSpPr>
          <p:cNvPr id="4" name="Footer Placeholder 3">
            <a:extLst>
              <a:ext uri="{FF2B5EF4-FFF2-40B4-BE49-F238E27FC236}">
                <a16:creationId xmlns:a16="http://schemas.microsoft.com/office/drawing/2014/main" id="{193CB903-93CF-06EE-C2DF-E5455F8A6E92}"/>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AD5A84EB-5B93-7D23-483D-7F92D4A55EEC}"/>
              </a:ext>
            </a:extLst>
          </p:cNvPr>
          <p:cNvSpPr>
            <a:spLocks noGrp="1"/>
          </p:cNvSpPr>
          <p:nvPr>
            <p:ph type="sldNum" sz="quarter" idx="12"/>
          </p:nvPr>
        </p:nvSpPr>
        <p:spPr/>
        <p:txBody>
          <a:bodyPr/>
          <a:lstStyle/>
          <a:p>
            <a:fld id="{4353C985-FA5B-5A47-8E7D-1FB3FAF12673}" type="slidenum">
              <a:rPr lang="fr-FR" smtClean="0"/>
              <a:t>‹N°›</a:t>
            </a:fld>
            <a:endParaRPr lang="fr-FR"/>
          </a:p>
        </p:txBody>
      </p:sp>
    </p:spTree>
    <p:extLst>
      <p:ext uri="{BB962C8B-B14F-4D97-AF65-F5344CB8AC3E}">
        <p14:creationId xmlns:p14="http://schemas.microsoft.com/office/powerpoint/2010/main" val="329379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DED072-A54F-AD96-E144-3A4C470EA0CF}"/>
              </a:ext>
            </a:extLst>
          </p:cNvPr>
          <p:cNvSpPr>
            <a:spLocks noGrp="1"/>
          </p:cNvSpPr>
          <p:nvPr>
            <p:ph type="dt" sz="half" idx="10"/>
          </p:nvPr>
        </p:nvSpPr>
        <p:spPr/>
        <p:txBody>
          <a:bodyPr/>
          <a:lstStyle/>
          <a:p>
            <a:fld id="{15BB3496-BA73-674A-84C9-6E757030EAEB}" type="datetimeFigureOut">
              <a:rPr lang="fr-FR" smtClean="0"/>
              <a:t>02/10/2024</a:t>
            </a:fld>
            <a:endParaRPr lang="fr-FR"/>
          </a:p>
        </p:txBody>
      </p:sp>
      <p:sp>
        <p:nvSpPr>
          <p:cNvPr id="3" name="Footer Placeholder 2">
            <a:extLst>
              <a:ext uri="{FF2B5EF4-FFF2-40B4-BE49-F238E27FC236}">
                <a16:creationId xmlns:a16="http://schemas.microsoft.com/office/drawing/2014/main" id="{3A48D544-C122-F2A5-540F-57D091F0059C}"/>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0F4736B4-00B3-2467-04BB-6A5B0CD8D6F6}"/>
              </a:ext>
            </a:extLst>
          </p:cNvPr>
          <p:cNvSpPr>
            <a:spLocks noGrp="1"/>
          </p:cNvSpPr>
          <p:nvPr>
            <p:ph type="sldNum" sz="quarter" idx="12"/>
          </p:nvPr>
        </p:nvSpPr>
        <p:spPr/>
        <p:txBody>
          <a:bodyPr/>
          <a:lstStyle/>
          <a:p>
            <a:fld id="{4353C985-FA5B-5A47-8E7D-1FB3FAF12673}" type="slidenum">
              <a:rPr lang="fr-FR" smtClean="0"/>
              <a:t>‹N°›</a:t>
            </a:fld>
            <a:endParaRPr lang="fr-FR"/>
          </a:p>
        </p:txBody>
      </p:sp>
    </p:spTree>
    <p:extLst>
      <p:ext uri="{BB962C8B-B14F-4D97-AF65-F5344CB8AC3E}">
        <p14:creationId xmlns:p14="http://schemas.microsoft.com/office/powerpoint/2010/main" val="308880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5E6A-8BB3-F3B5-93FA-9E081DEBBA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Content Placeholder 2">
            <a:extLst>
              <a:ext uri="{FF2B5EF4-FFF2-40B4-BE49-F238E27FC236}">
                <a16:creationId xmlns:a16="http://schemas.microsoft.com/office/drawing/2014/main" id="{72D10E51-06ED-D14E-2FB3-46345E4771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Text Placeholder 3">
            <a:extLst>
              <a:ext uri="{FF2B5EF4-FFF2-40B4-BE49-F238E27FC236}">
                <a16:creationId xmlns:a16="http://schemas.microsoft.com/office/drawing/2014/main" id="{393EF1AB-B98F-AD9F-E40A-14E2742D1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2EA3988-61E6-AA43-A285-7A5FD2971AF8}"/>
              </a:ext>
            </a:extLst>
          </p:cNvPr>
          <p:cNvSpPr>
            <a:spLocks noGrp="1"/>
          </p:cNvSpPr>
          <p:nvPr>
            <p:ph type="dt" sz="half" idx="10"/>
          </p:nvPr>
        </p:nvSpPr>
        <p:spPr/>
        <p:txBody>
          <a:bodyPr/>
          <a:lstStyle/>
          <a:p>
            <a:fld id="{15BB3496-BA73-674A-84C9-6E757030EAEB}" type="datetimeFigureOut">
              <a:rPr lang="fr-FR" smtClean="0"/>
              <a:t>02/10/2024</a:t>
            </a:fld>
            <a:endParaRPr lang="fr-FR"/>
          </a:p>
        </p:txBody>
      </p:sp>
      <p:sp>
        <p:nvSpPr>
          <p:cNvPr id="6" name="Footer Placeholder 5">
            <a:extLst>
              <a:ext uri="{FF2B5EF4-FFF2-40B4-BE49-F238E27FC236}">
                <a16:creationId xmlns:a16="http://schemas.microsoft.com/office/drawing/2014/main" id="{52ACF3A5-CA3E-73BE-CD84-805882A154B7}"/>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3A68676-477D-6036-8F2E-A34810C61773}"/>
              </a:ext>
            </a:extLst>
          </p:cNvPr>
          <p:cNvSpPr>
            <a:spLocks noGrp="1"/>
          </p:cNvSpPr>
          <p:nvPr>
            <p:ph type="sldNum" sz="quarter" idx="12"/>
          </p:nvPr>
        </p:nvSpPr>
        <p:spPr/>
        <p:txBody>
          <a:bodyPr/>
          <a:lstStyle/>
          <a:p>
            <a:fld id="{4353C985-FA5B-5A47-8E7D-1FB3FAF12673}" type="slidenum">
              <a:rPr lang="fr-FR" smtClean="0"/>
              <a:t>‹N°›</a:t>
            </a:fld>
            <a:endParaRPr lang="fr-FR"/>
          </a:p>
        </p:txBody>
      </p:sp>
    </p:spTree>
    <p:extLst>
      <p:ext uri="{BB962C8B-B14F-4D97-AF65-F5344CB8AC3E}">
        <p14:creationId xmlns:p14="http://schemas.microsoft.com/office/powerpoint/2010/main" val="352518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18C0-34B3-B9E8-79B0-38468651362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fr-FR"/>
          </a:p>
        </p:txBody>
      </p:sp>
      <p:sp>
        <p:nvSpPr>
          <p:cNvPr id="3" name="Picture Placeholder 2">
            <a:extLst>
              <a:ext uri="{FF2B5EF4-FFF2-40B4-BE49-F238E27FC236}">
                <a16:creationId xmlns:a16="http://schemas.microsoft.com/office/drawing/2014/main" id="{173E28EA-4DDF-59ED-BD19-BB077DA523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620D7593-FCAE-2755-6F81-D48B1B09D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A2F605-1636-B94B-D78B-D5D4EFB4581A}"/>
              </a:ext>
            </a:extLst>
          </p:cNvPr>
          <p:cNvSpPr>
            <a:spLocks noGrp="1"/>
          </p:cNvSpPr>
          <p:nvPr>
            <p:ph type="dt" sz="half" idx="10"/>
          </p:nvPr>
        </p:nvSpPr>
        <p:spPr/>
        <p:txBody>
          <a:bodyPr/>
          <a:lstStyle/>
          <a:p>
            <a:fld id="{15BB3496-BA73-674A-84C9-6E757030EAEB}" type="datetimeFigureOut">
              <a:rPr lang="fr-FR" smtClean="0"/>
              <a:t>02/10/2024</a:t>
            </a:fld>
            <a:endParaRPr lang="fr-FR"/>
          </a:p>
        </p:txBody>
      </p:sp>
      <p:sp>
        <p:nvSpPr>
          <p:cNvPr id="6" name="Footer Placeholder 5">
            <a:extLst>
              <a:ext uri="{FF2B5EF4-FFF2-40B4-BE49-F238E27FC236}">
                <a16:creationId xmlns:a16="http://schemas.microsoft.com/office/drawing/2014/main" id="{FB5B0A4E-EEC9-9299-B659-C144AFF42D7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98DC0E6A-1672-65C4-2B98-D18032B4F074}"/>
              </a:ext>
            </a:extLst>
          </p:cNvPr>
          <p:cNvSpPr>
            <a:spLocks noGrp="1"/>
          </p:cNvSpPr>
          <p:nvPr>
            <p:ph type="sldNum" sz="quarter" idx="12"/>
          </p:nvPr>
        </p:nvSpPr>
        <p:spPr/>
        <p:txBody>
          <a:bodyPr/>
          <a:lstStyle/>
          <a:p>
            <a:fld id="{4353C985-FA5B-5A47-8E7D-1FB3FAF12673}" type="slidenum">
              <a:rPr lang="fr-FR" smtClean="0"/>
              <a:t>‹N°›</a:t>
            </a:fld>
            <a:endParaRPr lang="fr-FR"/>
          </a:p>
        </p:txBody>
      </p:sp>
    </p:spTree>
    <p:extLst>
      <p:ext uri="{BB962C8B-B14F-4D97-AF65-F5344CB8AC3E}">
        <p14:creationId xmlns:p14="http://schemas.microsoft.com/office/powerpoint/2010/main" val="200396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3E5FA-4836-EAE4-D0BC-610AF3190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fr-FR"/>
          </a:p>
        </p:txBody>
      </p:sp>
      <p:sp>
        <p:nvSpPr>
          <p:cNvPr id="3" name="Text Placeholder 2">
            <a:extLst>
              <a:ext uri="{FF2B5EF4-FFF2-40B4-BE49-F238E27FC236}">
                <a16:creationId xmlns:a16="http://schemas.microsoft.com/office/drawing/2014/main" id="{9B632A40-9A5F-67BC-AD51-6D3E0318BF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59CAED6D-0E47-6A14-4B20-EF6A9A117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BB3496-BA73-674A-84C9-6E757030EAEB}" type="datetimeFigureOut">
              <a:rPr lang="fr-FR" smtClean="0"/>
              <a:t>02/10/2024</a:t>
            </a:fld>
            <a:endParaRPr lang="fr-FR"/>
          </a:p>
        </p:txBody>
      </p:sp>
      <p:sp>
        <p:nvSpPr>
          <p:cNvPr id="5" name="Footer Placeholder 4">
            <a:extLst>
              <a:ext uri="{FF2B5EF4-FFF2-40B4-BE49-F238E27FC236}">
                <a16:creationId xmlns:a16="http://schemas.microsoft.com/office/drawing/2014/main" id="{5F1A735C-D96F-D4B5-8913-9395558B9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Slide Number Placeholder 5">
            <a:extLst>
              <a:ext uri="{FF2B5EF4-FFF2-40B4-BE49-F238E27FC236}">
                <a16:creationId xmlns:a16="http://schemas.microsoft.com/office/drawing/2014/main" id="{43C1B4AB-DD96-6AA2-56CD-ADFD0518A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53C985-FA5B-5A47-8E7D-1FB3FAF12673}" type="slidenum">
              <a:rPr lang="fr-FR" smtClean="0"/>
              <a:t>‹N°›</a:t>
            </a:fld>
            <a:endParaRPr lang="fr-FR"/>
          </a:p>
        </p:txBody>
      </p:sp>
    </p:spTree>
    <p:extLst>
      <p:ext uri="{BB962C8B-B14F-4D97-AF65-F5344CB8AC3E}">
        <p14:creationId xmlns:p14="http://schemas.microsoft.com/office/powerpoint/2010/main" val="982761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aatchamana@etu.uqac.ca" TargetMode="External"/><Relationship Id="rId7" Type="http://schemas.openxmlformats.org/officeDocument/2006/relationships/image" Target="../media/image2.jpeg"/><Relationship Id="rId2" Type="http://schemas.openxmlformats.org/officeDocument/2006/relationships/hyperlink" Target="mailto:mtkumavi@etu.uqac.ca" TargetMode="External"/><Relationship Id="rId1" Type="http://schemas.openxmlformats.org/officeDocument/2006/relationships/slideLayout" Target="../slideLayouts/slideLayout2.xml"/><Relationship Id="rId6" Type="http://schemas.openxmlformats.org/officeDocument/2006/relationships/hyperlink" Target="mailto:maulagnier@etu.uqac.ca" TargetMode="External"/><Relationship Id="rId5" Type="http://schemas.openxmlformats.org/officeDocument/2006/relationships/hyperlink" Target="mailto:rcollobert@etu.uqac.ca" TargetMode="External"/><Relationship Id="rId4" Type="http://schemas.openxmlformats.org/officeDocument/2006/relationships/hyperlink" Target="mailto:smadrigal@etu.uqac.ca"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B84B2F-57F0-1D5F-FE53-FB31C0ACDFA8}"/>
              </a:ext>
            </a:extLst>
          </p:cNvPr>
          <p:cNvSpPr>
            <a:spLocks noGrp="1"/>
          </p:cNvSpPr>
          <p:nvPr>
            <p:ph type="ctrTitle"/>
          </p:nvPr>
        </p:nvSpPr>
        <p:spPr>
          <a:xfrm>
            <a:off x="5297762" y="640080"/>
            <a:ext cx="6251110" cy="3566160"/>
          </a:xfrm>
        </p:spPr>
        <p:txBody>
          <a:bodyPr anchor="b">
            <a:normAutofit/>
          </a:bodyPr>
          <a:lstStyle/>
          <a:p>
            <a:pPr algn="l"/>
            <a:r>
              <a:rPr lang="fr-FR" sz="5400"/>
              <a:t>Objectif pour le 20sept.-24</a:t>
            </a:r>
          </a:p>
        </p:txBody>
      </p:sp>
      <p:sp>
        <p:nvSpPr>
          <p:cNvPr id="3" name="Subtitle 2">
            <a:extLst>
              <a:ext uri="{FF2B5EF4-FFF2-40B4-BE49-F238E27FC236}">
                <a16:creationId xmlns:a16="http://schemas.microsoft.com/office/drawing/2014/main" id="{B26D94BE-0B7E-670A-D979-B79429626F69}"/>
              </a:ext>
            </a:extLst>
          </p:cNvPr>
          <p:cNvSpPr>
            <a:spLocks noGrp="1"/>
          </p:cNvSpPr>
          <p:nvPr>
            <p:ph type="subTitle" idx="1"/>
          </p:nvPr>
        </p:nvSpPr>
        <p:spPr>
          <a:xfrm>
            <a:off x="5297760" y="4636008"/>
            <a:ext cx="6251111" cy="1572768"/>
          </a:xfrm>
        </p:spPr>
        <p:txBody>
          <a:bodyPr>
            <a:normAutofit/>
          </a:bodyPr>
          <a:lstStyle/>
          <a:p>
            <a:pPr algn="l"/>
            <a:r>
              <a:rPr lang="fr-FR" dirty="0"/>
              <a:t>8INF972 – Atelier Pratique en Intelligence Artificielle</a:t>
            </a:r>
            <a:endParaRPr lang="fr-FR"/>
          </a:p>
        </p:txBody>
      </p:sp>
      <p:pic>
        <p:nvPicPr>
          <p:cNvPr id="5" name="Picture 4" descr="Gros plan de l'objectif de l'appareil photo">
            <a:extLst>
              <a:ext uri="{FF2B5EF4-FFF2-40B4-BE49-F238E27FC236}">
                <a16:creationId xmlns:a16="http://schemas.microsoft.com/office/drawing/2014/main" id="{A7ED6A3E-EC00-A588-CD8E-F4566E9355DA}"/>
              </a:ext>
            </a:extLst>
          </p:cNvPr>
          <p:cNvPicPr>
            <a:picLocks noChangeAspect="1"/>
          </p:cNvPicPr>
          <p:nvPr/>
        </p:nvPicPr>
        <p:blipFill>
          <a:blip r:embed="rId2"/>
          <a:srcRect l="42742" r="1209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137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D4FBF-7BAD-2F40-4A70-7154E46D41A3}"/>
              </a:ext>
            </a:extLst>
          </p:cNvPr>
          <p:cNvSpPr>
            <a:spLocks noGrp="1"/>
          </p:cNvSpPr>
          <p:nvPr>
            <p:ph type="title"/>
          </p:nvPr>
        </p:nvSpPr>
        <p:spPr>
          <a:xfrm>
            <a:off x="761803" y="350196"/>
            <a:ext cx="4646904" cy="1624520"/>
          </a:xfrm>
        </p:spPr>
        <p:txBody>
          <a:bodyPr anchor="ctr">
            <a:normAutofit/>
          </a:bodyPr>
          <a:lstStyle/>
          <a:p>
            <a:r>
              <a:rPr lang="fr-FR" sz="4000"/>
              <a:t>Constitution de l’équipe</a:t>
            </a:r>
          </a:p>
        </p:txBody>
      </p:sp>
      <p:sp>
        <p:nvSpPr>
          <p:cNvPr id="3" name="Content Placeholder 2">
            <a:extLst>
              <a:ext uri="{FF2B5EF4-FFF2-40B4-BE49-F238E27FC236}">
                <a16:creationId xmlns:a16="http://schemas.microsoft.com/office/drawing/2014/main" id="{2822ED0F-E624-0273-CB16-9A88891FF1F9}"/>
              </a:ext>
            </a:extLst>
          </p:cNvPr>
          <p:cNvSpPr>
            <a:spLocks noGrp="1"/>
          </p:cNvSpPr>
          <p:nvPr>
            <p:ph idx="1"/>
          </p:nvPr>
        </p:nvSpPr>
        <p:spPr>
          <a:xfrm>
            <a:off x="761802" y="2743200"/>
            <a:ext cx="4646905" cy="3613149"/>
          </a:xfrm>
        </p:spPr>
        <p:txBody>
          <a:bodyPr anchor="ctr">
            <a:normAutofit/>
          </a:bodyPr>
          <a:lstStyle/>
          <a:p>
            <a:pPr marL="0" indent="0">
              <a:buNone/>
            </a:pPr>
            <a:r>
              <a:rPr lang="fr-FR" sz="1900" kern="100">
                <a:effectLst/>
                <a:latin typeface="Aptos" panose="020B0004020202020204" pitchFamily="34" charset="0"/>
                <a:ea typeface="Aptos" panose="020B0004020202020204" pitchFamily="34" charset="0"/>
                <a:cs typeface="Times New Roman" panose="02020603050405020304" pitchFamily="18" charset="0"/>
              </a:rPr>
              <a:t>Les membres de l’équipe sont :</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US" sz="1900" kern="100">
                <a:effectLst/>
                <a:latin typeface="Aptos" panose="020B0004020202020204" pitchFamily="34" charset="0"/>
                <a:ea typeface="Aptos" panose="020B0004020202020204" pitchFamily="34" charset="0"/>
                <a:cs typeface="Times New Roman" panose="02020603050405020304" pitchFamily="18" charset="0"/>
              </a:rPr>
              <a:t>MOÏSE TSOMANYA KUMAVI </a:t>
            </a:r>
            <a:r>
              <a:rPr lang="en-US" sz="1900" u="sng" kern="100">
                <a:effectLst/>
                <a:latin typeface="Aptos" panose="020B0004020202020204" pitchFamily="34" charset="0"/>
                <a:ea typeface="Aptos" panose="020B0004020202020204" pitchFamily="34" charset="0"/>
                <a:cs typeface="Times New Roman" panose="02020603050405020304" pitchFamily="18" charset="0"/>
                <a:hlinkClick r:id="rId2"/>
              </a:rPr>
              <a:t>mtkumavi@etu.uqac.ca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US" sz="1900" kern="100">
                <a:effectLst/>
                <a:latin typeface="Aptos" panose="020B0004020202020204" pitchFamily="34" charset="0"/>
                <a:ea typeface="Aptos" panose="020B0004020202020204" pitchFamily="34" charset="0"/>
                <a:cs typeface="Times New Roman" panose="02020603050405020304" pitchFamily="18" charset="0"/>
              </a:rPr>
              <a:t>ACHIRAF ALFA-TCHAMANA </a:t>
            </a:r>
            <a:r>
              <a:rPr lang="en-US" sz="1900" u="sng" kern="100">
                <a:effectLst/>
                <a:latin typeface="Aptos" panose="020B0004020202020204" pitchFamily="34" charset="0"/>
                <a:ea typeface="Aptos" panose="020B0004020202020204" pitchFamily="34" charset="0"/>
                <a:cs typeface="Times New Roman" panose="02020603050405020304" pitchFamily="18" charset="0"/>
                <a:hlinkClick r:id="rId3"/>
              </a:rPr>
              <a:t>aatchamana@etu.uqac.ca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US" sz="1900" kern="100">
                <a:effectLst/>
                <a:latin typeface="Aptos" panose="020B0004020202020204" pitchFamily="34" charset="0"/>
                <a:ea typeface="Aptos" panose="020B0004020202020204" pitchFamily="34" charset="0"/>
                <a:cs typeface="Times New Roman" panose="02020603050405020304" pitchFamily="18" charset="0"/>
              </a:rPr>
              <a:t>SAMUEL MADRIGAL </a:t>
            </a:r>
            <a:r>
              <a:rPr lang="en-US" sz="1900" u="sng" kern="100">
                <a:effectLst/>
                <a:latin typeface="Aptos" panose="020B0004020202020204" pitchFamily="34" charset="0"/>
                <a:ea typeface="Aptos" panose="020B0004020202020204" pitchFamily="34" charset="0"/>
                <a:cs typeface="Times New Roman" panose="02020603050405020304" pitchFamily="18" charset="0"/>
                <a:hlinkClick r:id="rId4"/>
              </a:rPr>
              <a:t>smadrigal@etu.uqac.ca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fr-FR" sz="1900" kern="100">
                <a:effectLst/>
                <a:latin typeface="Aptos" panose="020B0004020202020204" pitchFamily="34" charset="0"/>
                <a:ea typeface="Aptos" panose="020B0004020202020204" pitchFamily="34" charset="0"/>
                <a:cs typeface="Times New Roman" panose="02020603050405020304" pitchFamily="18" charset="0"/>
              </a:rPr>
              <a:t>RYAN COLLOBERT </a:t>
            </a:r>
            <a:r>
              <a:rPr lang="fr-FR" sz="1900" u="sng" kern="100">
                <a:effectLst/>
                <a:latin typeface="Aptos" panose="020B0004020202020204" pitchFamily="34" charset="0"/>
                <a:ea typeface="Aptos" panose="020B0004020202020204" pitchFamily="34" charset="0"/>
                <a:cs typeface="Times New Roman" panose="02020603050405020304" pitchFamily="18" charset="0"/>
                <a:hlinkClick r:id="rId5"/>
              </a:rPr>
              <a:t>rcollobert@etu.uqac.ca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fr-FR" sz="1900" kern="100">
                <a:effectLst/>
                <a:latin typeface="Aptos" panose="020B0004020202020204" pitchFamily="34" charset="0"/>
                <a:ea typeface="Aptos" panose="020B0004020202020204" pitchFamily="34" charset="0"/>
                <a:cs typeface="Times New Roman" panose="02020603050405020304" pitchFamily="18" charset="0"/>
              </a:rPr>
              <a:t>MATHIS AULAGNIER </a:t>
            </a:r>
            <a:r>
              <a:rPr lang="fr-FR" sz="1900" u="sng" kern="100">
                <a:effectLst/>
                <a:latin typeface="Aptos" panose="020B0004020202020204" pitchFamily="34" charset="0"/>
                <a:ea typeface="Aptos" panose="020B0004020202020204" pitchFamily="34" charset="0"/>
                <a:cs typeface="Times New Roman" panose="02020603050405020304" pitchFamily="18" charset="0"/>
                <a:hlinkClick r:id="rId6"/>
              </a:rPr>
              <a:t>maulagnier@etu.uqac.ca</a:t>
            </a:r>
            <a:endParaRPr lang="en-FR" sz="1900" kern="100">
              <a:effectLst/>
              <a:latin typeface="Aptos" panose="020B0004020202020204" pitchFamily="34" charset="0"/>
              <a:ea typeface="Aptos" panose="020B0004020202020204" pitchFamily="34" charset="0"/>
              <a:cs typeface="Times New Roman" panose="02020603050405020304" pitchFamily="18" charset="0"/>
            </a:endParaRPr>
          </a:p>
          <a:p>
            <a:endParaRPr lang="fr-FR" sz="1900"/>
          </a:p>
        </p:txBody>
      </p:sp>
      <p:pic>
        <p:nvPicPr>
          <p:cNvPr id="5" name="Picture 4" descr="Enveloppes colorées">
            <a:extLst>
              <a:ext uri="{FF2B5EF4-FFF2-40B4-BE49-F238E27FC236}">
                <a16:creationId xmlns:a16="http://schemas.microsoft.com/office/drawing/2014/main" id="{031F02FD-B01E-6CE0-4A5B-2896D6C11339}"/>
              </a:ext>
            </a:extLst>
          </p:cNvPr>
          <p:cNvPicPr>
            <a:picLocks noChangeAspect="1"/>
          </p:cNvPicPr>
          <p:nvPr/>
        </p:nvPicPr>
        <p:blipFill>
          <a:blip r:embed="rId7"/>
          <a:srcRect l="21134" r="19465" b="-2"/>
          <a:stretch/>
        </p:blipFill>
        <p:spPr>
          <a:xfrm>
            <a:off x="6096000" y="1"/>
            <a:ext cx="6102825" cy="6858000"/>
          </a:xfrm>
          <a:prstGeom prst="rect">
            <a:avLst/>
          </a:prstGeom>
        </p:spPr>
      </p:pic>
    </p:spTree>
    <p:extLst>
      <p:ext uri="{BB962C8B-B14F-4D97-AF65-F5344CB8AC3E}">
        <p14:creationId xmlns:p14="http://schemas.microsoft.com/office/powerpoint/2010/main" val="104236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53CBC7-61A7-45F4-1EAF-CD242283186A}"/>
              </a:ext>
            </a:extLst>
          </p:cNvPr>
          <p:cNvSpPr>
            <a:spLocks noGrp="1"/>
          </p:cNvSpPr>
          <p:nvPr>
            <p:ph type="title"/>
          </p:nvPr>
        </p:nvSpPr>
        <p:spPr>
          <a:xfrm>
            <a:off x="586478" y="1683756"/>
            <a:ext cx="3115265" cy="2396359"/>
          </a:xfrm>
        </p:spPr>
        <p:txBody>
          <a:bodyPr anchor="b">
            <a:normAutofit/>
          </a:bodyPr>
          <a:lstStyle/>
          <a:p>
            <a:pPr algn="r"/>
            <a:r>
              <a:rPr lang="fr-FR" sz="4000">
                <a:solidFill>
                  <a:srgbClr val="FFFFFF"/>
                </a:solidFill>
              </a:rPr>
              <a:t>Outils de la gestion de projet</a:t>
            </a:r>
          </a:p>
        </p:txBody>
      </p:sp>
      <p:graphicFrame>
        <p:nvGraphicFramePr>
          <p:cNvPr id="5" name="Content Placeholder 2">
            <a:extLst>
              <a:ext uri="{FF2B5EF4-FFF2-40B4-BE49-F238E27FC236}">
                <a16:creationId xmlns:a16="http://schemas.microsoft.com/office/drawing/2014/main" id="{632143D9-C51B-F8E0-CDA7-CEE57867B2CC}"/>
              </a:ext>
            </a:extLst>
          </p:cNvPr>
          <p:cNvGraphicFramePr>
            <a:graphicFrameLocks noGrp="1"/>
          </p:cNvGraphicFramePr>
          <p:nvPr>
            <p:ph idx="1"/>
            <p:extLst>
              <p:ext uri="{D42A27DB-BD31-4B8C-83A1-F6EECF244321}">
                <p14:modId xmlns:p14="http://schemas.microsoft.com/office/powerpoint/2010/main" val="427879013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4987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robot with arms raised and heart shaped eyes&#10;&#10;Description automatically generated with medium confidence">
            <a:extLst>
              <a:ext uri="{FF2B5EF4-FFF2-40B4-BE49-F238E27FC236}">
                <a16:creationId xmlns:a16="http://schemas.microsoft.com/office/drawing/2014/main" id="{0C5B5A59-2521-E4BA-9A75-5BBC2D3915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6308" y="3586297"/>
            <a:ext cx="2644860" cy="2644860"/>
          </a:xfrm>
          <a:prstGeom prst="rect">
            <a:avLst/>
          </a:prstGeom>
        </p:spPr>
      </p:pic>
      <p:sp>
        <p:nvSpPr>
          <p:cNvPr id="2059" name="Right Triangle 205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1" name="Rectangle 206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C94593-B836-2EAD-38B7-9CABEA2275C8}"/>
              </a:ext>
            </a:extLst>
          </p:cNvPr>
          <p:cNvSpPr>
            <a:spLocks noGrp="1"/>
          </p:cNvSpPr>
          <p:nvPr>
            <p:ph type="title"/>
          </p:nvPr>
        </p:nvSpPr>
        <p:spPr>
          <a:xfrm>
            <a:off x="5372894" y="897786"/>
            <a:ext cx="5374619" cy="852198"/>
          </a:xfrm>
        </p:spPr>
        <p:txBody>
          <a:bodyPr vert="horz" lIns="91440" tIns="45720" rIns="91440" bIns="45720" rtlCol="0" anchor="ctr">
            <a:normAutofit/>
          </a:bodyPr>
          <a:lstStyle/>
          <a:p>
            <a:r>
              <a:rPr lang="en-US" sz="5000" dirty="0"/>
              <a:t>Nom de la start-up </a:t>
            </a:r>
          </a:p>
        </p:txBody>
      </p:sp>
      <p:sp>
        <p:nvSpPr>
          <p:cNvPr id="2054" name="Content Placeholder 2053">
            <a:extLst>
              <a:ext uri="{FF2B5EF4-FFF2-40B4-BE49-F238E27FC236}">
                <a16:creationId xmlns:a16="http://schemas.microsoft.com/office/drawing/2014/main" id="{A8977FC5-A0FB-ECA2-3312-8E69FCFC7345}"/>
              </a:ext>
            </a:extLst>
          </p:cNvPr>
          <p:cNvSpPr>
            <a:spLocks noGrp="1"/>
          </p:cNvSpPr>
          <p:nvPr>
            <p:ph sz="half" idx="2"/>
          </p:nvPr>
        </p:nvSpPr>
        <p:spPr>
          <a:xfrm>
            <a:off x="5372893" y="1856826"/>
            <a:ext cx="4505654" cy="516433"/>
          </a:xfrm>
        </p:spPr>
        <p:txBody>
          <a:bodyPr vert="horz" lIns="91440" tIns="45720" rIns="91440" bIns="45720" rtlCol="0" anchor="t">
            <a:normAutofit/>
          </a:bodyPr>
          <a:lstStyle/>
          <a:p>
            <a:r>
              <a:rPr lang="en-US" sz="2400" b="1" dirty="0"/>
              <a:t>Virtual Coach</a:t>
            </a:r>
          </a:p>
        </p:txBody>
      </p:sp>
      <p:sp>
        <p:nvSpPr>
          <p:cNvPr id="13" name="Title 1">
            <a:extLst>
              <a:ext uri="{FF2B5EF4-FFF2-40B4-BE49-F238E27FC236}">
                <a16:creationId xmlns:a16="http://schemas.microsoft.com/office/drawing/2014/main" id="{FA736C2C-8F7B-68F9-3676-A8758B986C77}"/>
              </a:ext>
            </a:extLst>
          </p:cNvPr>
          <p:cNvSpPr txBox="1">
            <a:spLocks/>
          </p:cNvSpPr>
          <p:nvPr/>
        </p:nvSpPr>
        <p:spPr>
          <a:xfrm>
            <a:off x="5372893" y="3160198"/>
            <a:ext cx="5917959" cy="8521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000" dirty="0"/>
              <a:t>Nom de </a:t>
            </a:r>
            <a:r>
              <a:rPr lang="en-US" sz="5000" dirty="0" err="1"/>
              <a:t>l’application</a:t>
            </a:r>
            <a:endParaRPr lang="en-US" sz="5000" dirty="0"/>
          </a:p>
        </p:txBody>
      </p:sp>
      <p:sp>
        <p:nvSpPr>
          <p:cNvPr id="14" name="Content Placeholder 2053">
            <a:extLst>
              <a:ext uri="{FF2B5EF4-FFF2-40B4-BE49-F238E27FC236}">
                <a16:creationId xmlns:a16="http://schemas.microsoft.com/office/drawing/2014/main" id="{36E3E34A-2709-E251-67A8-B0D6A28C8BB3}"/>
              </a:ext>
            </a:extLst>
          </p:cNvPr>
          <p:cNvSpPr txBox="1">
            <a:spLocks/>
          </p:cNvSpPr>
          <p:nvPr/>
        </p:nvSpPr>
        <p:spPr>
          <a:xfrm>
            <a:off x="5372893" y="4113812"/>
            <a:ext cx="4505654" cy="51643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t>MyCoach</a:t>
            </a:r>
            <a:endParaRPr lang="en-US" sz="2400" b="1" dirty="0"/>
          </a:p>
        </p:txBody>
      </p:sp>
      <p:sp>
        <p:nvSpPr>
          <p:cNvPr id="15" name="Content Placeholder 2053">
            <a:extLst>
              <a:ext uri="{FF2B5EF4-FFF2-40B4-BE49-F238E27FC236}">
                <a16:creationId xmlns:a16="http://schemas.microsoft.com/office/drawing/2014/main" id="{BB415526-131E-2106-F288-7F24CDDFC4ED}"/>
              </a:ext>
            </a:extLst>
          </p:cNvPr>
          <p:cNvSpPr txBox="1">
            <a:spLocks/>
          </p:cNvSpPr>
          <p:nvPr/>
        </p:nvSpPr>
        <p:spPr>
          <a:xfrm>
            <a:off x="4976029" y="5539905"/>
            <a:ext cx="5122829" cy="516433"/>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ym typeface="Wingdings" pitchFamily="2" charset="2"/>
              </a:rPr>
              <a:t> Image representant </a:t>
            </a:r>
            <a:r>
              <a:rPr lang="en-US" sz="2400" dirty="0" err="1">
                <a:sym typeface="Wingdings" pitchFamily="2" charset="2"/>
              </a:rPr>
              <a:t>notre</a:t>
            </a:r>
            <a:r>
              <a:rPr lang="en-US" sz="2400" dirty="0">
                <a:sym typeface="Wingdings" pitchFamily="2" charset="2"/>
              </a:rPr>
              <a:t> coach </a:t>
            </a:r>
            <a:r>
              <a:rPr lang="en-US" sz="2400" dirty="0" err="1">
                <a:sym typeface="Wingdings" pitchFamily="2" charset="2"/>
              </a:rPr>
              <a:t>virtuel</a:t>
            </a:r>
            <a:endParaRPr lang="en-US" sz="2400" dirty="0"/>
          </a:p>
        </p:txBody>
      </p:sp>
      <p:pic>
        <p:nvPicPr>
          <p:cNvPr id="5" name="Picture 4" descr="A logo for a virtual coach&#10;&#10;Description automatically generated">
            <a:extLst>
              <a:ext uri="{FF2B5EF4-FFF2-40B4-BE49-F238E27FC236}">
                <a16:creationId xmlns:a16="http://schemas.microsoft.com/office/drawing/2014/main" id="{E0126036-8162-3BF2-3A99-17D44C67A4F4}"/>
              </a:ext>
            </a:extLst>
          </p:cNvPr>
          <p:cNvPicPr>
            <a:picLocks noChangeAspect="1"/>
          </p:cNvPicPr>
          <p:nvPr/>
        </p:nvPicPr>
        <p:blipFill>
          <a:blip r:embed="rId3"/>
          <a:stretch>
            <a:fillRect/>
          </a:stretch>
        </p:blipFill>
        <p:spPr>
          <a:xfrm>
            <a:off x="1145873" y="491447"/>
            <a:ext cx="2843323" cy="2730757"/>
          </a:xfrm>
          <a:prstGeom prst="rect">
            <a:avLst/>
          </a:prstGeom>
        </p:spPr>
      </p:pic>
    </p:spTree>
    <p:extLst>
      <p:ext uri="{BB962C8B-B14F-4D97-AF65-F5344CB8AC3E}">
        <p14:creationId xmlns:p14="http://schemas.microsoft.com/office/powerpoint/2010/main" val="1000156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F191EB9-CCF0-A1F1-A4D4-D93810347C80}"/>
              </a:ext>
            </a:extLst>
          </p:cNvPr>
          <p:cNvSpPr>
            <a:spLocks noGrp="1"/>
          </p:cNvSpPr>
          <p:nvPr>
            <p:ph type="title"/>
          </p:nvPr>
        </p:nvSpPr>
        <p:spPr>
          <a:xfrm>
            <a:off x="761800" y="762001"/>
            <a:ext cx="5334197" cy="1708242"/>
          </a:xfrm>
        </p:spPr>
        <p:txBody>
          <a:bodyPr anchor="ctr">
            <a:normAutofit/>
          </a:bodyPr>
          <a:lstStyle/>
          <a:p>
            <a:r>
              <a:rPr lang="fr-FR" sz="4000"/>
              <a:t>Ensemble de données</a:t>
            </a:r>
          </a:p>
        </p:txBody>
      </p:sp>
      <p:sp>
        <p:nvSpPr>
          <p:cNvPr id="8" name="Content Placeholder 7">
            <a:extLst>
              <a:ext uri="{FF2B5EF4-FFF2-40B4-BE49-F238E27FC236}">
                <a16:creationId xmlns:a16="http://schemas.microsoft.com/office/drawing/2014/main" id="{A866DF24-B411-D0EB-D6A0-689095B5753F}"/>
              </a:ext>
            </a:extLst>
          </p:cNvPr>
          <p:cNvSpPr>
            <a:spLocks noGrp="1"/>
          </p:cNvSpPr>
          <p:nvPr>
            <p:ph idx="1"/>
          </p:nvPr>
        </p:nvSpPr>
        <p:spPr>
          <a:xfrm>
            <a:off x="761800" y="2470244"/>
            <a:ext cx="5334197" cy="3769835"/>
          </a:xfrm>
        </p:spPr>
        <p:txBody>
          <a:bodyPr anchor="ctr">
            <a:normAutofit/>
          </a:bodyPr>
          <a:lstStyle/>
          <a:p>
            <a:pPr marL="0" indent="0">
              <a:buNone/>
            </a:pPr>
            <a:r>
              <a:rPr lang="fr-FR" sz="2000" dirty="0"/>
              <a:t>Étant donné que nous allons utiliser directement un modèle d’IA LLM déjà entraîné, nous n'aurons pas besoin de données pour entraîner notre modèle. Cependant, nous aurons besoin de données pour faire fonctionner l’application. En considérant ces données comme des </a:t>
            </a:r>
            <a:r>
              <a:rPr lang="fr-FR" sz="2000" dirty="0" err="1"/>
              <a:t>datasets</a:t>
            </a:r>
            <a:r>
              <a:rPr lang="fr-FR" sz="2000" dirty="0"/>
              <a:t> : </a:t>
            </a:r>
          </a:p>
          <a:p>
            <a:pPr marL="971550" lvl="1" indent="-514350">
              <a:buFont typeface="+mj-lt"/>
              <a:buAutoNum type="arabicPeriod"/>
            </a:pPr>
            <a:r>
              <a:rPr lang="fr-FR" sz="2000" dirty="0"/>
              <a:t>Liste / Catégories / </a:t>
            </a:r>
            <a:r>
              <a:rPr lang="fr-FR" sz="2000" dirty="0" err="1"/>
              <a:t>GIFs</a:t>
            </a:r>
            <a:r>
              <a:rPr lang="fr-FR" sz="2000" dirty="0"/>
              <a:t> des exercices</a:t>
            </a:r>
          </a:p>
          <a:p>
            <a:pPr marL="971550" lvl="1" indent="-514350">
              <a:buFont typeface="+mj-lt"/>
              <a:buAutoNum type="arabicPeriod"/>
            </a:pPr>
            <a:r>
              <a:rPr lang="fr-FR" sz="2000" dirty="0"/>
              <a:t>Liste des équipements</a:t>
            </a:r>
          </a:p>
          <a:p>
            <a:endParaRPr lang="fr-FR" sz="2000" dirty="0"/>
          </a:p>
        </p:txBody>
      </p:sp>
      <p:pic>
        <p:nvPicPr>
          <p:cNvPr id="10" name="Picture 9" descr="Tas de tâches administratives">
            <a:extLst>
              <a:ext uri="{FF2B5EF4-FFF2-40B4-BE49-F238E27FC236}">
                <a16:creationId xmlns:a16="http://schemas.microsoft.com/office/drawing/2014/main" id="{6193B551-DC8F-50C9-A1D4-239C04F0A693}"/>
              </a:ext>
            </a:extLst>
          </p:cNvPr>
          <p:cNvPicPr>
            <a:picLocks noChangeAspect="1"/>
          </p:cNvPicPr>
          <p:nvPr/>
        </p:nvPicPr>
        <p:blipFill>
          <a:blip r:embed="rId2"/>
          <a:srcRect l="23427" r="18329"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808952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83B51-9A96-EE61-1637-00CFBC82FDD8}"/>
              </a:ext>
            </a:extLst>
          </p:cNvPr>
          <p:cNvSpPr>
            <a:spLocks noGrp="1"/>
          </p:cNvSpPr>
          <p:nvPr>
            <p:ph type="title"/>
          </p:nvPr>
        </p:nvSpPr>
        <p:spPr>
          <a:xfrm>
            <a:off x="5297762" y="329184"/>
            <a:ext cx="6251110" cy="1783080"/>
          </a:xfrm>
        </p:spPr>
        <p:txBody>
          <a:bodyPr anchor="b">
            <a:normAutofit/>
          </a:bodyPr>
          <a:lstStyle/>
          <a:p>
            <a:r>
              <a:rPr lang="fr-FR" sz="5400"/>
              <a:t>Produits proposés par la start-up</a:t>
            </a:r>
          </a:p>
        </p:txBody>
      </p:sp>
      <p:pic>
        <p:nvPicPr>
          <p:cNvPr id="6" name="Picture 5" descr="Personne regardant un téléphone vide">
            <a:extLst>
              <a:ext uri="{FF2B5EF4-FFF2-40B4-BE49-F238E27FC236}">
                <a16:creationId xmlns:a16="http://schemas.microsoft.com/office/drawing/2014/main" id="{0EFB3F55-9EF3-1DA7-AB0D-13BEEE9C7101}"/>
              </a:ext>
            </a:extLst>
          </p:cNvPr>
          <p:cNvPicPr>
            <a:picLocks noChangeAspect="1"/>
          </p:cNvPicPr>
          <p:nvPr/>
        </p:nvPicPr>
        <p:blipFill>
          <a:blip r:embed="rId2"/>
          <a:srcRect l="42914" r="1175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50C727-0CB6-3B1A-E568-B8B77915C8B0}"/>
              </a:ext>
            </a:extLst>
          </p:cNvPr>
          <p:cNvSpPr>
            <a:spLocks noGrp="1"/>
          </p:cNvSpPr>
          <p:nvPr>
            <p:ph idx="1"/>
          </p:nvPr>
        </p:nvSpPr>
        <p:spPr>
          <a:xfrm>
            <a:off x="5297762" y="2706624"/>
            <a:ext cx="6251110" cy="3483864"/>
          </a:xfrm>
        </p:spPr>
        <p:txBody>
          <a:bodyPr>
            <a:normAutofit/>
          </a:bodyPr>
          <a:lstStyle/>
          <a:p>
            <a:pPr marL="0" indent="0">
              <a:buNone/>
            </a:pPr>
            <a:r>
              <a:rPr lang="en-FR" sz="1500" kern="100" dirty="0">
                <a:effectLst/>
                <a:latin typeface="Aptos" panose="020B0004020202020204" pitchFamily="34" charset="0"/>
                <a:ea typeface="Aptos" panose="020B0004020202020204" pitchFamily="34" charset="0"/>
                <a:cs typeface="Times New Roman" panose="02020603050405020304" pitchFamily="18" charset="0"/>
              </a:rPr>
              <a:t>L’objectif est de développer une application web/mobile qui génère des programmes d’entraînement personnalisés grâce à l'intelligence artificielle, en fonction des objectifs et des informations fournies par l’utilisateur. Cette application permet la création d’entraînements personnalisés basés sur des informations telles que le nom, l’âge, le poids, le sexe, le niveau sportif, l’état de santé, les objectifs, la deadline, l’équipement disponible, le nombre d’entraînements par semaine, la durée des séances, l’historique d’entraînement et les exercices bannis. Les éléments à prioriser pour la séance sont mis en évidence. L’application offre également un suivi de l’historique des entraînements, permettant de consulter les séances terminées. De plus, elle offre la possibilité de modifier les séances en changeant un exercice pour trois raisons possibles : manque d’équipement, douleur ou préférence, générant ainsi un exercice de substitution.</a:t>
            </a:r>
          </a:p>
          <a:p>
            <a:pPr marL="0" indent="0">
              <a:buNone/>
            </a:pPr>
            <a:r>
              <a:rPr lang="fr-FR" sz="1500" kern="100" dirty="0">
                <a:effectLst/>
                <a:latin typeface="Aptos" panose="020B0004020202020204" pitchFamily="34" charset="0"/>
                <a:ea typeface="Aptos" panose="020B0004020202020204" pitchFamily="34" charset="0"/>
                <a:cs typeface="Times New Roman" panose="02020603050405020304" pitchFamily="18" charset="0"/>
              </a:rPr>
              <a:t> </a:t>
            </a:r>
            <a:endParaRPr lang="en-FR" sz="15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fr-FR" sz="1500" dirty="0"/>
          </a:p>
        </p:txBody>
      </p:sp>
    </p:spTree>
    <p:extLst>
      <p:ext uri="{BB962C8B-B14F-4D97-AF65-F5344CB8AC3E}">
        <p14:creationId xmlns:p14="http://schemas.microsoft.com/office/powerpoint/2010/main" val="77163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F191EB9-CCF0-A1F1-A4D4-D93810347C80}"/>
              </a:ext>
            </a:extLst>
          </p:cNvPr>
          <p:cNvSpPr>
            <a:spLocks noGrp="1"/>
          </p:cNvSpPr>
          <p:nvPr>
            <p:ph type="title"/>
          </p:nvPr>
        </p:nvSpPr>
        <p:spPr>
          <a:xfrm>
            <a:off x="380900" y="224673"/>
            <a:ext cx="5334197" cy="1708242"/>
          </a:xfrm>
        </p:spPr>
        <p:txBody>
          <a:bodyPr anchor="ctr">
            <a:normAutofit/>
          </a:bodyPr>
          <a:lstStyle/>
          <a:p>
            <a:pPr algn="ctr"/>
            <a:r>
              <a:rPr lang="fr-FR" sz="4000" dirty="0"/>
              <a:t>Les concurrents</a:t>
            </a:r>
          </a:p>
        </p:txBody>
      </p:sp>
      <p:sp>
        <p:nvSpPr>
          <p:cNvPr id="8" name="Content Placeholder 7">
            <a:extLst>
              <a:ext uri="{FF2B5EF4-FFF2-40B4-BE49-F238E27FC236}">
                <a16:creationId xmlns:a16="http://schemas.microsoft.com/office/drawing/2014/main" id="{A866DF24-B411-D0EB-D6A0-689095B5753F}"/>
              </a:ext>
            </a:extLst>
          </p:cNvPr>
          <p:cNvSpPr>
            <a:spLocks noGrp="1"/>
          </p:cNvSpPr>
          <p:nvPr>
            <p:ph idx="1"/>
          </p:nvPr>
        </p:nvSpPr>
        <p:spPr>
          <a:xfrm>
            <a:off x="761800" y="1734950"/>
            <a:ext cx="5334197" cy="3769835"/>
          </a:xfrm>
        </p:spPr>
        <p:txBody>
          <a:bodyPr anchor="ctr">
            <a:normAutofit/>
          </a:bodyPr>
          <a:lstStyle/>
          <a:p>
            <a:r>
              <a:rPr lang="fr-FR" sz="2000" dirty="0"/>
              <a:t>Un vrai Coach sportif</a:t>
            </a:r>
          </a:p>
          <a:p>
            <a:r>
              <a:rPr lang="fr-FR" sz="2000" dirty="0"/>
              <a:t>Coach en ligne</a:t>
            </a:r>
          </a:p>
          <a:p>
            <a:pPr marL="0" indent="0">
              <a:buNone/>
            </a:pPr>
            <a:r>
              <a:rPr lang="fr-FR" sz="2000" u="sng" dirty="0"/>
              <a:t>Exemple :</a:t>
            </a:r>
            <a:r>
              <a:rPr lang="fr-FR" sz="2000" dirty="0"/>
              <a:t> Coaching d’un vrai coach sportif a distance, les vidéos des influenceurs fitness sur les réseau sociaux.</a:t>
            </a:r>
          </a:p>
          <a:p>
            <a:r>
              <a:rPr lang="fr-FR" sz="2000" dirty="0"/>
              <a:t>Application de coaching disponible sur App Store et Play Store</a:t>
            </a:r>
          </a:p>
          <a:p>
            <a:pPr marL="0" indent="0">
              <a:buNone/>
            </a:pPr>
            <a:r>
              <a:rPr lang="fr-FR" sz="2000" u="sng" dirty="0"/>
              <a:t>Exemple :</a:t>
            </a:r>
            <a:r>
              <a:rPr lang="fr-FR" sz="2000" dirty="0"/>
              <a:t> </a:t>
            </a:r>
            <a:r>
              <a:rPr lang="fr-FR" sz="2000" dirty="0" err="1"/>
              <a:t>Zing</a:t>
            </a:r>
            <a:r>
              <a:rPr lang="fr-FR" sz="2000" dirty="0"/>
              <a:t> Coach(concurrent le plus similaire a notre projet), </a:t>
            </a:r>
            <a:r>
              <a:rPr lang="fr-FR" sz="2000" dirty="0" err="1"/>
              <a:t>Kickoff</a:t>
            </a:r>
            <a:r>
              <a:rPr lang="fr-FR" sz="2000" dirty="0"/>
              <a:t>, </a:t>
            </a:r>
            <a:r>
              <a:rPr lang="fr-FR" sz="2000" dirty="0" err="1"/>
              <a:t>Runna</a:t>
            </a:r>
            <a:r>
              <a:rPr lang="fr-FR" sz="2000" dirty="0"/>
              <a:t>, Decathlon coach</a:t>
            </a:r>
          </a:p>
        </p:txBody>
      </p:sp>
      <p:pic>
        <p:nvPicPr>
          <p:cNvPr id="3" name="Image 2">
            <a:extLst>
              <a:ext uri="{FF2B5EF4-FFF2-40B4-BE49-F238E27FC236}">
                <a16:creationId xmlns:a16="http://schemas.microsoft.com/office/drawing/2014/main" id="{59866942-D1D4-2D3C-8A8D-0F01CD32666D}"/>
              </a:ext>
            </a:extLst>
          </p:cNvPr>
          <p:cNvPicPr>
            <a:picLocks noChangeAspect="1"/>
          </p:cNvPicPr>
          <p:nvPr/>
        </p:nvPicPr>
        <p:blipFill>
          <a:blip r:embed="rId2"/>
          <a:stretch>
            <a:fillRect/>
          </a:stretch>
        </p:blipFill>
        <p:spPr>
          <a:xfrm>
            <a:off x="6095997" y="0"/>
            <a:ext cx="6096003" cy="6858000"/>
          </a:xfrm>
          <a:prstGeom prst="rect">
            <a:avLst/>
          </a:prstGeom>
        </p:spPr>
      </p:pic>
    </p:spTree>
    <p:extLst>
      <p:ext uri="{BB962C8B-B14F-4D97-AF65-F5344CB8AC3E}">
        <p14:creationId xmlns:p14="http://schemas.microsoft.com/office/powerpoint/2010/main" val="139039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a:extLst>
              <a:ext uri="{FF2B5EF4-FFF2-40B4-BE49-F238E27FC236}">
                <a16:creationId xmlns:a16="http://schemas.microsoft.com/office/drawing/2014/main" id="{C887A770-FC04-169D-45DE-6552677B593E}"/>
              </a:ext>
            </a:extLst>
          </p:cNvPr>
          <p:cNvPicPr>
            <a:picLocks noChangeAspect="1"/>
          </p:cNvPicPr>
          <p:nvPr/>
        </p:nvPicPr>
        <p:blipFill>
          <a:blip r:embed="rId2"/>
          <a:stretch>
            <a:fillRect/>
          </a:stretch>
        </p:blipFill>
        <p:spPr>
          <a:xfrm>
            <a:off x="0" y="0"/>
            <a:ext cx="5165889" cy="6858000"/>
          </a:xfrm>
          <a:prstGeom prst="rect">
            <a:avLst/>
          </a:prstGeom>
        </p:spPr>
      </p:pic>
      <p:sp>
        <p:nvSpPr>
          <p:cNvPr id="10" name="Content Placeholder 2">
            <a:extLst>
              <a:ext uri="{FF2B5EF4-FFF2-40B4-BE49-F238E27FC236}">
                <a16:creationId xmlns:a16="http://schemas.microsoft.com/office/drawing/2014/main" id="{1FBA4B78-2FBB-549B-C517-AB8B5090A69E}"/>
              </a:ext>
            </a:extLst>
          </p:cNvPr>
          <p:cNvSpPr>
            <a:spLocks noGrp="1"/>
          </p:cNvSpPr>
          <p:nvPr>
            <p:ph idx="1"/>
          </p:nvPr>
        </p:nvSpPr>
        <p:spPr>
          <a:xfrm>
            <a:off x="5297762" y="961910"/>
            <a:ext cx="6894238" cy="4090855"/>
          </a:xfrm>
        </p:spPr>
        <p:txBody>
          <a:bodyPr>
            <a:noAutofit/>
          </a:bodyPr>
          <a:lstStyle/>
          <a:p>
            <a:pPr marL="0" indent="0" algn="just">
              <a:lnSpc>
                <a:spcPct val="107000"/>
              </a:lnSpc>
              <a:spcAft>
                <a:spcPts val="800"/>
              </a:spcAft>
              <a:buNone/>
            </a:pPr>
            <a:r>
              <a:rPr lang="fr-FR" sz="1200" b="1" u="sng" kern="100" dirty="0">
                <a:effectLst/>
                <a:ea typeface="Calibri" panose="020F0502020204030204" pitchFamily="34" charset="0"/>
                <a:cs typeface="Times New Roman" panose="02020603050405020304" pitchFamily="18" charset="0"/>
              </a:rPr>
              <a:t>Particuliers (B2C) :</a:t>
            </a:r>
            <a:endParaRPr lang="fr-FR" sz="1200" kern="100" dirty="0">
              <a:effectLst/>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fr-FR" sz="1200" b="1" kern="100" dirty="0">
                <a:effectLst/>
                <a:ea typeface="Calibri" panose="020F0502020204030204" pitchFamily="34" charset="0"/>
                <a:cs typeface="Times New Roman" panose="02020603050405020304" pitchFamily="18" charset="0"/>
              </a:rPr>
              <a:t>Débutants :</a:t>
            </a:r>
            <a:r>
              <a:rPr lang="fr-FR" sz="1200" kern="100" dirty="0">
                <a:effectLst/>
                <a:ea typeface="Calibri" panose="020F0502020204030204" pitchFamily="34" charset="0"/>
                <a:cs typeface="Times New Roman" panose="02020603050405020304" pitchFamily="18" charset="0"/>
              </a:rPr>
              <a:t> Personnes cherchant à commencer un programme de fitness ou de remise en forme, avec peu ou pas d’expérience.</a:t>
            </a:r>
          </a:p>
          <a:p>
            <a:pPr marL="342900" lvl="0" indent="-342900" algn="just">
              <a:lnSpc>
                <a:spcPct val="107000"/>
              </a:lnSpc>
              <a:buFont typeface="Symbol" panose="05050102010706020507" pitchFamily="18" charset="2"/>
              <a:buChar char=""/>
            </a:pPr>
            <a:r>
              <a:rPr lang="fr-FR" sz="1200" b="1" kern="100" dirty="0">
                <a:effectLst/>
                <a:ea typeface="Calibri" panose="020F0502020204030204" pitchFamily="34" charset="0"/>
                <a:cs typeface="Times New Roman" panose="02020603050405020304" pitchFamily="18" charset="0"/>
              </a:rPr>
              <a:t>Intermédiaires :</a:t>
            </a:r>
            <a:r>
              <a:rPr lang="fr-FR" sz="1200" kern="100" dirty="0">
                <a:effectLst/>
                <a:ea typeface="Calibri" panose="020F0502020204030204" pitchFamily="34" charset="0"/>
                <a:cs typeface="Times New Roman" panose="02020603050405020304" pitchFamily="18" charset="0"/>
              </a:rPr>
              <a:t> Utilisateurs ayant déjà une certaine expérience, cherchant des programmes plus spécifiques pour atteindre des objectifs précis (perte de poids, musculation, etc.).</a:t>
            </a:r>
          </a:p>
          <a:p>
            <a:pPr marL="342900" lvl="0" indent="-342900" algn="just">
              <a:lnSpc>
                <a:spcPct val="107000"/>
              </a:lnSpc>
              <a:buFont typeface="Symbol" panose="05050102010706020507" pitchFamily="18" charset="2"/>
              <a:buChar char=""/>
            </a:pPr>
            <a:r>
              <a:rPr lang="fr-FR" sz="1200" b="1" kern="100" dirty="0">
                <a:effectLst/>
                <a:ea typeface="Calibri" panose="020F0502020204030204" pitchFamily="34" charset="0"/>
                <a:cs typeface="Times New Roman" panose="02020603050405020304" pitchFamily="18" charset="0"/>
              </a:rPr>
              <a:t>Athlètes/avancés :</a:t>
            </a:r>
            <a:r>
              <a:rPr lang="fr-FR" sz="1200" kern="100" dirty="0">
                <a:effectLst/>
                <a:ea typeface="Calibri" panose="020F0502020204030204" pitchFamily="34" charset="0"/>
                <a:cs typeface="Times New Roman" panose="02020603050405020304" pitchFamily="18" charset="0"/>
              </a:rPr>
              <a:t> Utilisateurs avec un niveau élevé cherchant des entraînements spécialisés ou pour améliorer leurs performances.</a:t>
            </a:r>
          </a:p>
          <a:p>
            <a:pPr marL="342900" lvl="0" indent="-342900" algn="just">
              <a:lnSpc>
                <a:spcPct val="107000"/>
              </a:lnSpc>
              <a:buFont typeface="Symbol" panose="05050102010706020507" pitchFamily="18" charset="2"/>
              <a:buChar char=""/>
            </a:pPr>
            <a:r>
              <a:rPr lang="fr-FR" sz="1200" b="1" kern="100" dirty="0">
                <a:effectLst/>
                <a:ea typeface="Calibri" panose="020F0502020204030204" pitchFamily="34" charset="0"/>
                <a:cs typeface="Times New Roman" panose="02020603050405020304" pitchFamily="18" charset="0"/>
              </a:rPr>
              <a:t>Personnes avec des objectifs de santé spécifiques :</a:t>
            </a:r>
            <a:r>
              <a:rPr lang="fr-FR" sz="1200" kern="100" dirty="0">
                <a:effectLst/>
                <a:ea typeface="Calibri" panose="020F0502020204030204" pitchFamily="34" charset="0"/>
                <a:cs typeface="Times New Roman" panose="02020603050405020304" pitchFamily="18" charset="0"/>
              </a:rPr>
              <a:t> Ceux qui ont des besoins particuliers en raison de conditions médicales (par exemple, rééducation, diabète, hypertension).</a:t>
            </a:r>
          </a:p>
          <a:p>
            <a:pPr marL="342900" lvl="0" indent="-342900" algn="just">
              <a:lnSpc>
                <a:spcPct val="107000"/>
              </a:lnSpc>
              <a:spcAft>
                <a:spcPts val="800"/>
              </a:spcAft>
              <a:buFont typeface="Symbol" panose="05050102010706020507" pitchFamily="18" charset="2"/>
              <a:buChar char=""/>
            </a:pPr>
            <a:r>
              <a:rPr lang="fr-FR" sz="1200" b="1" kern="100" dirty="0">
                <a:effectLst/>
                <a:ea typeface="Calibri" panose="020F0502020204030204" pitchFamily="34" charset="0"/>
                <a:cs typeface="Times New Roman" panose="02020603050405020304" pitchFamily="18" charset="0"/>
              </a:rPr>
              <a:t>Séniors :</a:t>
            </a:r>
            <a:r>
              <a:rPr lang="fr-FR" sz="1200" kern="100" dirty="0">
                <a:effectLst/>
                <a:ea typeface="Calibri" panose="020F0502020204030204" pitchFamily="34" charset="0"/>
                <a:cs typeface="Times New Roman" panose="02020603050405020304" pitchFamily="18" charset="0"/>
              </a:rPr>
              <a:t> Une population de plus en plus active, cherchant des entraînements adaptés à l’âge et à la mobilité.</a:t>
            </a:r>
          </a:p>
          <a:p>
            <a:pPr marL="0" indent="0" algn="just">
              <a:lnSpc>
                <a:spcPct val="107000"/>
              </a:lnSpc>
              <a:spcAft>
                <a:spcPts val="800"/>
              </a:spcAft>
              <a:buNone/>
            </a:pPr>
            <a:r>
              <a:rPr lang="fr-FR" sz="1200" b="1" u="sng" kern="100" dirty="0">
                <a:effectLst/>
                <a:ea typeface="Calibri" panose="020F0502020204030204" pitchFamily="34" charset="0"/>
                <a:cs typeface="Times New Roman" panose="02020603050405020304" pitchFamily="18" charset="0"/>
              </a:rPr>
              <a:t>Entreprises (B2B) :</a:t>
            </a:r>
            <a:r>
              <a:rPr lang="fr-FR" sz="1200" kern="100" dirty="0">
                <a:effectLst/>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fr-FR" sz="1200" b="1" kern="100" dirty="0">
                <a:effectLst/>
                <a:ea typeface="Calibri" panose="020F0502020204030204" pitchFamily="34" charset="0"/>
                <a:cs typeface="Times New Roman" panose="02020603050405020304" pitchFamily="18" charset="0"/>
              </a:rPr>
              <a:t>Entreprises de fitness :</a:t>
            </a:r>
            <a:r>
              <a:rPr lang="fr-FR" sz="1200" kern="100" dirty="0">
                <a:effectLst/>
                <a:ea typeface="Calibri" panose="020F0502020204030204" pitchFamily="34" charset="0"/>
                <a:cs typeface="Times New Roman" panose="02020603050405020304" pitchFamily="18" charset="0"/>
              </a:rPr>
              <a:t> Salles de sport, coachs personnels, entreprises de bien-être qui pourraient utiliser ou revendre l'application pour fournir des programmes personnalisés à leurs clients.</a:t>
            </a:r>
          </a:p>
          <a:p>
            <a:pPr marL="342900" lvl="0" indent="-342900" algn="just">
              <a:lnSpc>
                <a:spcPct val="107000"/>
              </a:lnSpc>
              <a:buFont typeface="Symbol" panose="05050102010706020507" pitchFamily="18" charset="2"/>
              <a:buChar char=""/>
            </a:pPr>
            <a:r>
              <a:rPr lang="fr-FR" sz="1200" b="1" kern="100" dirty="0">
                <a:effectLst/>
                <a:ea typeface="Calibri" panose="020F0502020204030204" pitchFamily="34" charset="0"/>
                <a:cs typeface="Times New Roman" panose="02020603050405020304" pitchFamily="18" charset="0"/>
              </a:rPr>
              <a:t>Employeurs :</a:t>
            </a:r>
            <a:r>
              <a:rPr lang="fr-FR" sz="1200" kern="100" dirty="0">
                <a:effectLst/>
                <a:ea typeface="Calibri" panose="020F0502020204030204" pitchFamily="34" charset="0"/>
                <a:cs typeface="Times New Roman" panose="02020603050405020304" pitchFamily="18" charset="0"/>
              </a:rPr>
              <a:t> Entreprises cherchant à améliorer le bien-être de leurs employés via des programmes de remise en forme personnalisés (dans le cadre d'initiatives de santé au travail).</a:t>
            </a:r>
          </a:p>
          <a:p>
            <a:pPr marL="342900" lvl="0" indent="-342900" algn="just">
              <a:lnSpc>
                <a:spcPct val="107000"/>
              </a:lnSpc>
              <a:buFont typeface="Symbol" panose="05050102010706020507" pitchFamily="18" charset="2"/>
              <a:buChar char=""/>
            </a:pPr>
            <a:r>
              <a:rPr lang="fr-FR" sz="1200" b="1" kern="100" dirty="0">
                <a:effectLst/>
                <a:ea typeface="Calibri" panose="020F0502020204030204" pitchFamily="34" charset="0"/>
                <a:cs typeface="Times New Roman" panose="02020603050405020304" pitchFamily="18" charset="0"/>
              </a:rPr>
              <a:t>Compagnies d'assurance</a:t>
            </a:r>
            <a:r>
              <a:rPr lang="fr-FR" sz="1200" kern="100" dirty="0">
                <a:effectLst/>
                <a:ea typeface="Calibri" panose="020F0502020204030204" pitchFamily="34" charset="0"/>
                <a:cs typeface="Times New Roman" panose="02020603050405020304" pitchFamily="18" charset="0"/>
              </a:rPr>
              <a:t> : Pour offrir des programmes de remise en forme à leurs clients dans le cadre de politiques incitatives liées à la santé.</a:t>
            </a:r>
          </a:p>
          <a:p>
            <a:pPr marL="342900" lvl="0" indent="-342900" algn="just">
              <a:lnSpc>
                <a:spcPct val="107000"/>
              </a:lnSpc>
              <a:spcAft>
                <a:spcPts val="800"/>
              </a:spcAft>
              <a:buFont typeface="Symbol" panose="05050102010706020507" pitchFamily="18" charset="2"/>
              <a:buChar char=""/>
            </a:pPr>
            <a:r>
              <a:rPr lang="fr-FR" sz="1200" b="1" kern="100" dirty="0">
                <a:effectLst/>
                <a:ea typeface="Calibri" panose="020F0502020204030204" pitchFamily="34" charset="0"/>
                <a:cs typeface="Times New Roman" panose="02020603050405020304" pitchFamily="18" charset="0"/>
              </a:rPr>
              <a:t>Clubs de sport :</a:t>
            </a:r>
            <a:r>
              <a:rPr lang="fr-FR" sz="1200" kern="100" dirty="0">
                <a:effectLst/>
                <a:ea typeface="Calibri" panose="020F0502020204030204" pitchFamily="34" charset="0"/>
                <a:cs typeface="Times New Roman" panose="02020603050405020304" pitchFamily="18" charset="0"/>
              </a:rPr>
              <a:t> Cherchant à offrir des solutions numériques à leurs membres (entraînement à domicile, suivi des performances).</a:t>
            </a:r>
          </a:p>
          <a:p>
            <a:endParaRPr lang="fr-FR" sz="1200" dirty="0"/>
          </a:p>
        </p:txBody>
      </p:sp>
      <p:sp>
        <p:nvSpPr>
          <p:cNvPr id="11" name="Title 1">
            <a:extLst>
              <a:ext uri="{FF2B5EF4-FFF2-40B4-BE49-F238E27FC236}">
                <a16:creationId xmlns:a16="http://schemas.microsoft.com/office/drawing/2014/main" id="{0BDCCD2A-AC5A-AB60-D651-DB456C7A2F23}"/>
              </a:ext>
            </a:extLst>
          </p:cNvPr>
          <p:cNvSpPr>
            <a:spLocks noGrp="1"/>
          </p:cNvSpPr>
          <p:nvPr>
            <p:ph type="title"/>
          </p:nvPr>
        </p:nvSpPr>
        <p:spPr>
          <a:xfrm>
            <a:off x="5297762" y="-759"/>
            <a:ext cx="6251110" cy="906859"/>
          </a:xfrm>
        </p:spPr>
        <p:txBody>
          <a:bodyPr anchor="b">
            <a:normAutofit/>
          </a:bodyPr>
          <a:lstStyle/>
          <a:p>
            <a:pPr algn="ctr"/>
            <a:r>
              <a:rPr lang="fr-FR" sz="5400" dirty="0"/>
              <a:t>Les clients potentiels</a:t>
            </a:r>
          </a:p>
        </p:txBody>
      </p:sp>
      <p:sp>
        <p:nvSpPr>
          <p:cNvPr id="12" name="Rectangle 11">
            <a:extLst>
              <a:ext uri="{FF2B5EF4-FFF2-40B4-BE49-F238E27FC236}">
                <a16:creationId xmlns:a16="http://schemas.microsoft.com/office/drawing/2014/main" id="{32E86B39-1F13-027E-2942-03364E8BE04F}"/>
              </a:ext>
            </a:extLst>
          </p:cNvPr>
          <p:cNvSpPr/>
          <p:nvPr/>
        </p:nvSpPr>
        <p:spPr>
          <a:xfrm>
            <a:off x="603315" y="5344998"/>
            <a:ext cx="3987539" cy="9426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4416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F191EB9-CCF0-A1F1-A4D4-D93810347C80}"/>
              </a:ext>
            </a:extLst>
          </p:cNvPr>
          <p:cNvSpPr>
            <a:spLocks noGrp="1"/>
          </p:cNvSpPr>
          <p:nvPr>
            <p:ph type="title"/>
          </p:nvPr>
        </p:nvSpPr>
        <p:spPr>
          <a:xfrm>
            <a:off x="380900" y="224673"/>
            <a:ext cx="5334197" cy="1708242"/>
          </a:xfrm>
        </p:spPr>
        <p:txBody>
          <a:bodyPr anchor="ctr">
            <a:normAutofit/>
          </a:bodyPr>
          <a:lstStyle/>
          <a:p>
            <a:pPr algn="ctr"/>
            <a:r>
              <a:rPr lang="fr-FR" sz="4000" dirty="0"/>
              <a:t>Intervalles de prix pour le produit de notre startup</a:t>
            </a:r>
          </a:p>
        </p:txBody>
      </p:sp>
      <p:sp>
        <p:nvSpPr>
          <p:cNvPr id="8" name="Content Placeholder 7">
            <a:extLst>
              <a:ext uri="{FF2B5EF4-FFF2-40B4-BE49-F238E27FC236}">
                <a16:creationId xmlns:a16="http://schemas.microsoft.com/office/drawing/2014/main" id="{A866DF24-B411-D0EB-D6A0-689095B5753F}"/>
              </a:ext>
            </a:extLst>
          </p:cNvPr>
          <p:cNvSpPr>
            <a:spLocks noGrp="1"/>
          </p:cNvSpPr>
          <p:nvPr>
            <p:ph idx="1"/>
          </p:nvPr>
        </p:nvSpPr>
        <p:spPr>
          <a:xfrm>
            <a:off x="761800" y="1734950"/>
            <a:ext cx="5334197" cy="3769835"/>
          </a:xfrm>
        </p:spPr>
        <p:txBody>
          <a:bodyPr anchor="ctr">
            <a:normAutofit/>
          </a:bodyPr>
          <a:lstStyle/>
          <a:p>
            <a:pPr marL="0" indent="0">
              <a:lnSpc>
                <a:spcPct val="107000"/>
              </a:lnSpc>
              <a:spcAft>
                <a:spcPts val="800"/>
              </a:spcAft>
              <a:buNone/>
            </a:pPr>
            <a:r>
              <a:rPr lang="fr-FR" sz="1800" kern="100" dirty="0">
                <a:effectLst/>
                <a:ea typeface="Calibri" panose="020F0502020204030204" pitchFamily="34" charset="0"/>
                <a:cs typeface="Times New Roman" panose="02020603050405020304" pitchFamily="18" charset="0"/>
              </a:rPr>
              <a:t>Proposition de tarification avec marge (en prenant en compte une marge bénéficiaire) :</a:t>
            </a:r>
          </a:p>
          <a:p>
            <a:pPr>
              <a:lnSpc>
                <a:spcPct val="107000"/>
              </a:lnSpc>
              <a:spcAft>
                <a:spcPts val="800"/>
              </a:spcAft>
            </a:pPr>
            <a:r>
              <a:rPr lang="fr-FR" sz="1800" kern="100" dirty="0">
                <a:effectLst/>
                <a:ea typeface="Calibri" panose="020F0502020204030204" pitchFamily="34" charset="0"/>
                <a:cs typeface="Times New Roman" panose="02020603050405020304" pitchFamily="18" charset="0"/>
              </a:rPr>
              <a:t>Premium mensuel : 13,42 </a:t>
            </a:r>
            <a:r>
              <a:rPr lang="fr-FR" sz="1800" kern="100" dirty="0">
                <a:ea typeface="Calibri" panose="020F0502020204030204" pitchFamily="34" charset="0"/>
                <a:cs typeface="Times New Roman" panose="02020603050405020304" pitchFamily="18" charset="0"/>
              </a:rPr>
              <a:t>$</a:t>
            </a:r>
            <a:r>
              <a:rPr lang="fr-FR" sz="1800" kern="100" dirty="0">
                <a:effectLst/>
                <a:ea typeface="Calibri" panose="020F0502020204030204" pitchFamily="34" charset="0"/>
                <a:cs typeface="Times New Roman" panose="02020603050405020304" pitchFamily="18" charset="0"/>
              </a:rPr>
              <a:t> par mois.</a:t>
            </a:r>
          </a:p>
          <a:p>
            <a:r>
              <a:rPr lang="fr-FR" sz="1800" dirty="0">
                <a:effectLst/>
                <a:ea typeface="Calibri" panose="020F0502020204030204" pitchFamily="34" charset="0"/>
                <a:cs typeface="Times New Roman" panose="02020603050405020304" pitchFamily="18" charset="0"/>
              </a:rPr>
              <a:t>Premium annuel : 117,88 </a:t>
            </a:r>
            <a:r>
              <a:rPr lang="fr-FR" sz="1800" dirty="0">
                <a:ea typeface="Calibri" panose="020F0502020204030204" pitchFamily="34" charset="0"/>
                <a:cs typeface="Times New Roman" panose="02020603050405020304" pitchFamily="18" charset="0"/>
              </a:rPr>
              <a:t>$</a:t>
            </a:r>
            <a:r>
              <a:rPr lang="fr-FR" sz="1800" dirty="0">
                <a:effectLst/>
                <a:ea typeface="Calibri" panose="020F0502020204030204" pitchFamily="34" charset="0"/>
                <a:cs typeface="Times New Roman" panose="02020603050405020304" pitchFamily="18" charset="0"/>
              </a:rPr>
              <a:t> par an (soit environ 9,82 </a:t>
            </a:r>
            <a:r>
              <a:rPr lang="fr-FR" sz="1800" dirty="0">
                <a:ea typeface="Calibri" panose="020F0502020204030204" pitchFamily="34" charset="0"/>
                <a:cs typeface="Times New Roman" panose="02020603050405020304" pitchFamily="18" charset="0"/>
              </a:rPr>
              <a:t>$</a:t>
            </a:r>
            <a:r>
              <a:rPr lang="fr-FR" sz="1800" dirty="0">
                <a:effectLst/>
                <a:ea typeface="Calibri" panose="020F0502020204030204" pitchFamily="34" charset="0"/>
                <a:cs typeface="Times New Roman" panose="02020603050405020304" pitchFamily="18" charset="0"/>
              </a:rPr>
              <a:t> / mois).</a:t>
            </a:r>
            <a:endParaRPr lang="fr-FR" sz="2000" dirty="0"/>
          </a:p>
        </p:txBody>
      </p:sp>
      <p:pic>
        <p:nvPicPr>
          <p:cNvPr id="4" name="Image 3">
            <a:extLst>
              <a:ext uri="{FF2B5EF4-FFF2-40B4-BE49-F238E27FC236}">
                <a16:creationId xmlns:a16="http://schemas.microsoft.com/office/drawing/2014/main" id="{EEDF6C48-D04E-A98C-6A37-0B227A7B7834}"/>
              </a:ext>
            </a:extLst>
          </p:cNvPr>
          <p:cNvPicPr>
            <a:picLocks noChangeAspect="1"/>
          </p:cNvPicPr>
          <p:nvPr/>
        </p:nvPicPr>
        <p:blipFill>
          <a:blip r:embed="rId2"/>
          <a:stretch>
            <a:fillRect/>
          </a:stretch>
        </p:blipFill>
        <p:spPr>
          <a:xfrm>
            <a:off x="6183985" y="0"/>
            <a:ext cx="6008016" cy="6858000"/>
          </a:xfrm>
          <a:prstGeom prst="rect">
            <a:avLst/>
          </a:prstGeom>
        </p:spPr>
      </p:pic>
    </p:spTree>
    <p:extLst>
      <p:ext uri="{BB962C8B-B14F-4D97-AF65-F5344CB8AC3E}">
        <p14:creationId xmlns:p14="http://schemas.microsoft.com/office/powerpoint/2010/main" val="1263988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498</TotalTime>
  <Words>687</Words>
  <Application>Microsoft Office PowerPoint</Application>
  <PresentationFormat>Grand écran</PresentationFormat>
  <Paragraphs>50</Paragraphs>
  <Slides>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Aptos</vt:lpstr>
      <vt:lpstr>Aptos Display</vt:lpstr>
      <vt:lpstr>Arial</vt:lpstr>
      <vt:lpstr>Calibri</vt:lpstr>
      <vt:lpstr>Symbol</vt:lpstr>
      <vt:lpstr>Wingdings</vt:lpstr>
      <vt:lpstr>Office Theme</vt:lpstr>
      <vt:lpstr>Objectif pour le 20sept.-24</vt:lpstr>
      <vt:lpstr>Constitution de l’équipe</vt:lpstr>
      <vt:lpstr>Outils de la gestion de projet</vt:lpstr>
      <vt:lpstr>Nom de la start-up </vt:lpstr>
      <vt:lpstr>Ensemble de données</vt:lpstr>
      <vt:lpstr>Produits proposés par la start-up</vt:lpstr>
      <vt:lpstr>Les concurrents</vt:lpstr>
      <vt:lpstr>Les clients potentiels</vt:lpstr>
      <vt:lpstr>Intervalles de prix pour le produit de notre startup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Mathis Aulagnier</dc:creator>
  <cp:lastModifiedBy>Achiraf ALFA-TCHAMANA</cp:lastModifiedBy>
  <cp:revision>4</cp:revision>
  <dcterms:created xsi:type="dcterms:W3CDTF">2024-09-19T13:58:13Z</dcterms:created>
  <dcterms:modified xsi:type="dcterms:W3CDTF">2024-10-03T05:12:08Z</dcterms:modified>
</cp:coreProperties>
</file>