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8"/>
  </p:normalViewPr>
  <p:slideViewPr>
    <p:cSldViewPr snapToGrid="0">
      <p:cViewPr varScale="1">
        <p:scale>
          <a:sx n="96" d="100"/>
          <a:sy n="96" d="100"/>
        </p:scale>
        <p:origin x="20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F1B0-B5DD-4A9D-8D3D-900CC96FFE6C}"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07AC93DF-46C5-4882-BE5D-9E7FDC46B1C3}">
      <dgm:prSet/>
      <dgm:spPr/>
      <dgm:t>
        <a:bodyPr/>
        <a:lstStyle/>
        <a:p>
          <a:r>
            <a:rPr lang="fr-FR"/>
            <a:t>Outils de la gestion de projet</a:t>
          </a:r>
          <a:endParaRPr lang="en-US"/>
        </a:p>
      </dgm:t>
    </dgm:pt>
    <dgm:pt modelId="{49F15B20-FD24-4478-AB8E-2ABA23FCF774}" type="parTrans" cxnId="{A3C33BA4-6A27-42EC-9B1C-9A6BD5E1CA18}">
      <dgm:prSet/>
      <dgm:spPr/>
      <dgm:t>
        <a:bodyPr/>
        <a:lstStyle/>
        <a:p>
          <a:endParaRPr lang="en-US"/>
        </a:p>
      </dgm:t>
    </dgm:pt>
    <dgm:pt modelId="{CE92B081-2831-4CD0-B7F0-41303D8C2B76}" type="sibTrans" cxnId="{A3C33BA4-6A27-42EC-9B1C-9A6BD5E1CA18}">
      <dgm:prSet/>
      <dgm:spPr/>
      <dgm:t>
        <a:bodyPr/>
        <a:lstStyle/>
        <a:p>
          <a:endParaRPr lang="en-US"/>
        </a:p>
      </dgm:t>
    </dgm:pt>
    <dgm:pt modelId="{686271E3-040B-4C22-8083-43649B4F4BD9}">
      <dgm:prSet/>
      <dgm:spPr/>
      <dgm:t>
        <a:bodyPr/>
        <a:lstStyle/>
        <a:p>
          <a:r>
            <a:rPr lang="fr-FR"/>
            <a:t>Méthode de gestion : Cascade</a:t>
          </a:r>
          <a:endParaRPr lang="en-US"/>
        </a:p>
      </dgm:t>
    </dgm:pt>
    <dgm:pt modelId="{E4D7FAC5-BD81-42A1-8960-7A46761BD467}" type="parTrans" cxnId="{D7919064-C066-4ADD-AEC5-5E7774D4D063}">
      <dgm:prSet/>
      <dgm:spPr/>
      <dgm:t>
        <a:bodyPr/>
        <a:lstStyle/>
        <a:p>
          <a:endParaRPr lang="en-US"/>
        </a:p>
      </dgm:t>
    </dgm:pt>
    <dgm:pt modelId="{E20CD86C-10D7-4D4A-9081-A6134193E5BC}" type="sibTrans" cxnId="{D7919064-C066-4ADD-AEC5-5E7774D4D063}">
      <dgm:prSet/>
      <dgm:spPr/>
      <dgm:t>
        <a:bodyPr/>
        <a:lstStyle/>
        <a:p>
          <a:endParaRPr lang="en-US"/>
        </a:p>
      </dgm:t>
    </dgm:pt>
    <dgm:pt modelId="{4B83A1B9-F035-49B7-A575-60C0785F2AB2}">
      <dgm:prSet/>
      <dgm:spPr/>
      <dgm:t>
        <a:bodyPr/>
        <a:lstStyle/>
        <a:p>
          <a:r>
            <a:rPr lang="fr-FR"/>
            <a:t>Outils de planification et de suivi : Diagramme de Gantt évolutif</a:t>
          </a:r>
          <a:endParaRPr lang="en-US"/>
        </a:p>
      </dgm:t>
    </dgm:pt>
    <dgm:pt modelId="{95A8BE4D-7223-47FC-8D1A-05695855DE32}" type="parTrans" cxnId="{BF198F7C-CB6D-40A6-A9E2-C9C0F9807E7F}">
      <dgm:prSet/>
      <dgm:spPr/>
      <dgm:t>
        <a:bodyPr/>
        <a:lstStyle/>
        <a:p>
          <a:endParaRPr lang="en-US"/>
        </a:p>
      </dgm:t>
    </dgm:pt>
    <dgm:pt modelId="{41BC9541-5CAD-4176-8B00-2973FEEBD270}" type="sibTrans" cxnId="{BF198F7C-CB6D-40A6-A9E2-C9C0F9807E7F}">
      <dgm:prSet/>
      <dgm:spPr/>
      <dgm:t>
        <a:bodyPr/>
        <a:lstStyle/>
        <a:p>
          <a:endParaRPr lang="en-US"/>
        </a:p>
      </dgm:t>
    </dgm:pt>
    <dgm:pt modelId="{02258465-28D2-4B9D-BE0F-B6D0535E0EDD}">
      <dgm:prSet/>
      <dgm:spPr/>
      <dgm:t>
        <a:bodyPr/>
        <a:lstStyle/>
        <a:p>
          <a:r>
            <a:rPr lang="fr-FR"/>
            <a:t>Supervision des tâches : Trello</a:t>
          </a:r>
          <a:endParaRPr lang="en-US"/>
        </a:p>
      </dgm:t>
    </dgm:pt>
    <dgm:pt modelId="{E31967CD-5976-4491-AA57-E60AA69FF902}" type="parTrans" cxnId="{E94A63A8-64C9-4181-943E-8EF158A756E1}">
      <dgm:prSet/>
      <dgm:spPr/>
      <dgm:t>
        <a:bodyPr/>
        <a:lstStyle/>
        <a:p>
          <a:endParaRPr lang="en-US"/>
        </a:p>
      </dgm:t>
    </dgm:pt>
    <dgm:pt modelId="{34B814DA-0ACC-4953-BC37-7545E8C716E3}" type="sibTrans" cxnId="{E94A63A8-64C9-4181-943E-8EF158A756E1}">
      <dgm:prSet/>
      <dgm:spPr/>
      <dgm:t>
        <a:bodyPr/>
        <a:lstStyle/>
        <a:p>
          <a:endParaRPr lang="en-US"/>
        </a:p>
      </dgm:t>
    </dgm:pt>
    <dgm:pt modelId="{768802AA-E2AB-41D7-A7E1-EBCB0FC20B11}">
      <dgm:prSet/>
      <dgm:spPr/>
      <dgm:t>
        <a:bodyPr/>
        <a:lstStyle/>
        <a:p>
          <a:r>
            <a:rPr lang="fr-FR"/>
            <a:t>Stockage du projet : GitHub</a:t>
          </a:r>
          <a:endParaRPr lang="en-US"/>
        </a:p>
      </dgm:t>
    </dgm:pt>
    <dgm:pt modelId="{9E3BCFE6-C07F-446B-92DA-911D3D7CBF5E}" type="parTrans" cxnId="{FD129B9D-A213-406F-B8BE-7510EDC663D1}">
      <dgm:prSet/>
      <dgm:spPr/>
      <dgm:t>
        <a:bodyPr/>
        <a:lstStyle/>
        <a:p>
          <a:endParaRPr lang="en-US"/>
        </a:p>
      </dgm:t>
    </dgm:pt>
    <dgm:pt modelId="{657FE2FC-EE2E-42FC-B137-0BF87CB4CA15}" type="sibTrans" cxnId="{FD129B9D-A213-406F-B8BE-7510EDC663D1}">
      <dgm:prSet/>
      <dgm:spPr/>
      <dgm:t>
        <a:bodyPr/>
        <a:lstStyle/>
        <a:p>
          <a:endParaRPr lang="en-US"/>
        </a:p>
      </dgm:t>
    </dgm:pt>
    <dgm:pt modelId="{57E62084-0AED-4661-A79B-943CD1DEC409}">
      <dgm:prSet/>
      <dgm:spPr/>
      <dgm:t>
        <a:bodyPr/>
        <a:lstStyle/>
        <a:p>
          <a:r>
            <a:rPr lang="fr-FR"/>
            <a:t>Communication : Mails UQAC / Snapchat</a:t>
          </a:r>
          <a:endParaRPr lang="en-US"/>
        </a:p>
      </dgm:t>
    </dgm:pt>
    <dgm:pt modelId="{B73E45CD-3A2B-4226-8568-0602CBB90B34}" type="parTrans" cxnId="{ADD277A2-C91A-4B70-85EC-A47140120C7B}">
      <dgm:prSet/>
      <dgm:spPr/>
      <dgm:t>
        <a:bodyPr/>
        <a:lstStyle/>
        <a:p>
          <a:endParaRPr lang="en-US"/>
        </a:p>
      </dgm:t>
    </dgm:pt>
    <dgm:pt modelId="{F8189116-5DBB-4864-AA6F-FB03FEAB4F8C}" type="sibTrans" cxnId="{ADD277A2-C91A-4B70-85EC-A47140120C7B}">
      <dgm:prSet/>
      <dgm:spPr/>
      <dgm:t>
        <a:bodyPr/>
        <a:lstStyle/>
        <a:p>
          <a:endParaRPr lang="en-US"/>
        </a:p>
      </dgm:t>
    </dgm:pt>
    <dgm:pt modelId="{1422BD74-90AF-E841-A898-8EFB90C8EE15}" type="pres">
      <dgm:prSet presAssocID="{365FF1B0-B5DD-4A9D-8D3D-900CC96FFE6C}" presName="Name0" presStyleCnt="0">
        <dgm:presLayoutVars>
          <dgm:dir/>
          <dgm:resizeHandles val="exact"/>
        </dgm:presLayoutVars>
      </dgm:prSet>
      <dgm:spPr/>
    </dgm:pt>
    <dgm:pt modelId="{475DA1A6-8392-4443-A46E-34D53EF9A14F}" type="pres">
      <dgm:prSet presAssocID="{07AC93DF-46C5-4882-BE5D-9E7FDC46B1C3}" presName="node" presStyleLbl="node1" presStyleIdx="0" presStyleCnt="6">
        <dgm:presLayoutVars>
          <dgm:bulletEnabled val="1"/>
        </dgm:presLayoutVars>
      </dgm:prSet>
      <dgm:spPr/>
    </dgm:pt>
    <dgm:pt modelId="{94712C22-A92A-4E44-9F5C-3481803DFD60}" type="pres">
      <dgm:prSet presAssocID="{CE92B081-2831-4CD0-B7F0-41303D8C2B76}" presName="sibTrans" presStyleLbl="sibTrans1D1" presStyleIdx="0" presStyleCnt="5"/>
      <dgm:spPr/>
    </dgm:pt>
    <dgm:pt modelId="{FE9A793D-173E-0F4F-920C-8B84DCC90F04}" type="pres">
      <dgm:prSet presAssocID="{CE92B081-2831-4CD0-B7F0-41303D8C2B76}" presName="connectorText" presStyleLbl="sibTrans1D1" presStyleIdx="0" presStyleCnt="5"/>
      <dgm:spPr/>
    </dgm:pt>
    <dgm:pt modelId="{1E19002A-AB91-934B-98C6-8326094BB6F7}" type="pres">
      <dgm:prSet presAssocID="{686271E3-040B-4C22-8083-43649B4F4BD9}" presName="node" presStyleLbl="node1" presStyleIdx="1" presStyleCnt="6">
        <dgm:presLayoutVars>
          <dgm:bulletEnabled val="1"/>
        </dgm:presLayoutVars>
      </dgm:prSet>
      <dgm:spPr/>
    </dgm:pt>
    <dgm:pt modelId="{8897BC3D-4F78-854E-94EF-51AC0486B509}" type="pres">
      <dgm:prSet presAssocID="{E20CD86C-10D7-4D4A-9081-A6134193E5BC}" presName="sibTrans" presStyleLbl="sibTrans1D1" presStyleIdx="1" presStyleCnt="5"/>
      <dgm:spPr/>
    </dgm:pt>
    <dgm:pt modelId="{FA2CC56C-9CD4-3E4D-B99E-074D121D2A59}" type="pres">
      <dgm:prSet presAssocID="{E20CD86C-10D7-4D4A-9081-A6134193E5BC}" presName="connectorText" presStyleLbl="sibTrans1D1" presStyleIdx="1" presStyleCnt="5"/>
      <dgm:spPr/>
    </dgm:pt>
    <dgm:pt modelId="{EFA67576-4A99-514F-9797-6AB7C5A870B4}" type="pres">
      <dgm:prSet presAssocID="{4B83A1B9-F035-49B7-A575-60C0785F2AB2}" presName="node" presStyleLbl="node1" presStyleIdx="2" presStyleCnt="6">
        <dgm:presLayoutVars>
          <dgm:bulletEnabled val="1"/>
        </dgm:presLayoutVars>
      </dgm:prSet>
      <dgm:spPr/>
    </dgm:pt>
    <dgm:pt modelId="{C53485C9-DC67-0046-A97A-7BA5EC22861A}" type="pres">
      <dgm:prSet presAssocID="{41BC9541-5CAD-4176-8B00-2973FEEBD270}" presName="sibTrans" presStyleLbl="sibTrans1D1" presStyleIdx="2" presStyleCnt="5"/>
      <dgm:spPr/>
    </dgm:pt>
    <dgm:pt modelId="{CBE16CD9-8BEC-3C4A-8858-F7FE71CB701F}" type="pres">
      <dgm:prSet presAssocID="{41BC9541-5CAD-4176-8B00-2973FEEBD270}" presName="connectorText" presStyleLbl="sibTrans1D1" presStyleIdx="2" presStyleCnt="5"/>
      <dgm:spPr/>
    </dgm:pt>
    <dgm:pt modelId="{78BFC596-1EA6-9840-AE9D-E298877DD70B}" type="pres">
      <dgm:prSet presAssocID="{02258465-28D2-4B9D-BE0F-B6D0535E0EDD}" presName="node" presStyleLbl="node1" presStyleIdx="3" presStyleCnt="6">
        <dgm:presLayoutVars>
          <dgm:bulletEnabled val="1"/>
        </dgm:presLayoutVars>
      </dgm:prSet>
      <dgm:spPr/>
    </dgm:pt>
    <dgm:pt modelId="{916E492B-A8E3-3A44-90F1-4A51D34A1310}" type="pres">
      <dgm:prSet presAssocID="{34B814DA-0ACC-4953-BC37-7545E8C716E3}" presName="sibTrans" presStyleLbl="sibTrans1D1" presStyleIdx="3" presStyleCnt="5"/>
      <dgm:spPr/>
    </dgm:pt>
    <dgm:pt modelId="{562BC96F-ED3D-164F-AE4D-2B4A903CB137}" type="pres">
      <dgm:prSet presAssocID="{34B814DA-0ACC-4953-BC37-7545E8C716E3}" presName="connectorText" presStyleLbl="sibTrans1D1" presStyleIdx="3" presStyleCnt="5"/>
      <dgm:spPr/>
    </dgm:pt>
    <dgm:pt modelId="{7D81DA7A-84D5-194E-898C-188B26E6863C}" type="pres">
      <dgm:prSet presAssocID="{768802AA-E2AB-41D7-A7E1-EBCB0FC20B11}" presName="node" presStyleLbl="node1" presStyleIdx="4" presStyleCnt="6">
        <dgm:presLayoutVars>
          <dgm:bulletEnabled val="1"/>
        </dgm:presLayoutVars>
      </dgm:prSet>
      <dgm:spPr/>
    </dgm:pt>
    <dgm:pt modelId="{A6A5E4D2-301D-594C-92A6-4824DD978DDD}" type="pres">
      <dgm:prSet presAssocID="{657FE2FC-EE2E-42FC-B137-0BF87CB4CA15}" presName="sibTrans" presStyleLbl="sibTrans1D1" presStyleIdx="4" presStyleCnt="5"/>
      <dgm:spPr/>
    </dgm:pt>
    <dgm:pt modelId="{4210585D-8C8A-4645-AE62-7B518991AB82}" type="pres">
      <dgm:prSet presAssocID="{657FE2FC-EE2E-42FC-B137-0BF87CB4CA15}" presName="connectorText" presStyleLbl="sibTrans1D1" presStyleIdx="4" presStyleCnt="5"/>
      <dgm:spPr/>
    </dgm:pt>
    <dgm:pt modelId="{33DF78BD-F7BA-D64E-BF5C-67DE0AF3C2FF}" type="pres">
      <dgm:prSet presAssocID="{57E62084-0AED-4661-A79B-943CD1DEC409}" presName="node" presStyleLbl="node1" presStyleIdx="5" presStyleCnt="6">
        <dgm:presLayoutVars>
          <dgm:bulletEnabled val="1"/>
        </dgm:presLayoutVars>
      </dgm:prSet>
      <dgm:spPr/>
    </dgm:pt>
  </dgm:ptLst>
  <dgm:cxnLst>
    <dgm:cxn modelId="{CF48DD17-FB7E-E343-9C3D-1DEE549F51DC}" type="presOf" srcId="{4B83A1B9-F035-49B7-A575-60C0785F2AB2}" destId="{EFA67576-4A99-514F-9797-6AB7C5A870B4}" srcOrd="0" destOrd="0" presId="urn:microsoft.com/office/officeart/2016/7/layout/RepeatingBendingProcessNew"/>
    <dgm:cxn modelId="{C2C93E1F-36E1-0E4E-B041-B5E968A8A8B5}" type="presOf" srcId="{57E62084-0AED-4661-A79B-943CD1DEC409}" destId="{33DF78BD-F7BA-D64E-BF5C-67DE0AF3C2FF}" srcOrd="0" destOrd="0" presId="urn:microsoft.com/office/officeart/2016/7/layout/RepeatingBendingProcessNew"/>
    <dgm:cxn modelId="{FF990C3C-6DFD-8A46-9843-11EC9D19123A}" type="presOf" srcId="{41BC9541-5CAD-4176-8B00-2973FEEBD270}" destId="{CBE16CD9-8BEC-3C4A-8858-F7FE71CB701F}" srcOrd="1" destOrd="0" presId="urn:microsoft.com/office/officeart/2016/7/layout/RepeatingBendingProcessNew"/>
    <dgm:cxn modelId="{648D4850-3848-F24F-9AB8-B887CB48C038}" type="presOf" srcId="{768802AA-E2AB-41D7-A7E1-EBCB0FC20B11}" destId="{7D81DA7A-84D5-194E-898C-188B26E6863C}" srcOrd="0" destOrd="0" presId="urn:microsoft.com/office/officeart/2016/7/layout/RepeatingBendingProcessNew"/>
    <dgm:cxn modelId="{25BA935C-FF36-864D-AB56-DA9B832F50B3}" type="presOf" srcId="{02258465-28D2-4B9D-BE0F-B6D0535E0EDD}" destId="{78BFC596-1EA6-9840-AE9D-E298877DD70B}" srcOrd="0" destOrd="0" presId="urn:microsoft.com/office/officeart/2016/7/layout/RepeatingBendingProcessNew"/>
    <dgm:cxn modelId="{D7919064-C066-4ADD-AEC5-5E7774D4D063}" srcId="{365FF1B0-B5DD-4A9D-8D3D-900CC96FFE6C}" destId="{686271E3-040B-4C22-8083-43649B4F4BD9}" srcOrd="1" destOrd="0" parTransId="{E4D7FAC5-BD81-42A1-8960-7A46761BD467}" sibTransId="{E20CD86C-10D7-4D4A-9081-A6134193E5BC}"/>
    <dgm:cxn modelId="{316F7C79-94E4-8B48-BD73-0263C939F127}" type="presOf" srcId="{CE92B081-2831-4CD0-B7F0-41303D8C2B76}" destId="{FE9A793D-173E-0F4F-920C-8B84DCC90F04}" srcOrd="1" destOrd="0" presId="urn:microsoft.com/office/officeart/2016/7/layout/RepeatingBendingProcessNew"/>
    <dgm:cxn modelId="{3802437A-21CA-FF4D-B950-708010FB94CA}" type="presOf" srcId="{34B814DA-0ACC-4953-BC37-7545E8C716E3}" destId="{562BC96F-ED3D-164F-AE4D-2B4A903CB137}" srcOrd="1" destOrd="0" presId="urn:microsoft.com/office/officeart/2016/7/layout/RepeatingBendingProcessNew"/>
    <dgm:cxn modelId="{BF198F7C-CB6D-40A6-A9E2-C9C0F9807E7F}" srcId="{365FF1B0-B5DD-4A9D-8D3D-900CC96FFE6C}" destId="{4B83A1B9-F035-49B7-A575-60C0785F2AB2}" srcOrd="2" destOrd="0" parTransId="{95A8BE4D-7223-47FC-8D1A-05695855DE32}" sibTransId="{41BC9541-5CAD-4176-8B00-2973FEEBD270}"/>
    <dgm:cxn modelId="{285B2495-30F8-6F48-B58A-801C9EEE31EC}" type="presOf" srcId="{657FE2FC-EE2E-42FC-B137-0BF87CB4CA15}" destId="{A6A5E4D2-301D-594C-92A6-4824DD978DDD}" srcOrd="0" destOrd="0" presId="urn:microsoft.com/office/officeart/2016/7/layout/RepeatingBendingProcessNew"/>
    <dgm:cxn modelId="{FD129B9D-A213-406F-B8BE-7510EDC663D1}" srcId="{365FF1B0-B5DD-4A9D-8D3D-900CC96FFE6C}" destId="{768802AA-E2AB-41D7-A7E1-EBCB0FC20B11}" srcOrd="4" destOrd="0" parTransId="{9E3BCFE6-C07F-446B-92DA-911D3D7CBF5E}" sibTransId="{657FE2FC-EE2E-42FC-B137-0BF87CB4CA15}"/>
    <dgm:cxn modelId="{8E274DA2-A64D-BB49-9973-B7609A5070C9}" type="presOf" srcId="{34B814DA-0ACC-4953-BC37-7545E8C716E3}" destId="{916E492B-A8E3-3A44-90F1-4A51D34A1310}" srcOrd="0" destOrd="0" presId="urn:microsoft.com/office/officeart/2016/7/layout/RepeatingBendingProcessNew"/>
    <dgm:cxn modelId="{ADD277A2-C91A-4B70-85EC-A47140120C7B}" srcId="{365FF1B0-B5DD-4A9D-8D3D-900CC96FFE6C}" destId="{57E62084-0AED-4661-A79B-943CD1DEC409}" srcOrd="5" destOrd="0" parTransId="{B73E45CD-3A2B-4226-8568-0602CBB90B34}" sibTransId="{F8189116-5DBB-4864-AA6F-FB03FEAB4F8C}"/>
    <dgm:cxn modelId="{A3C33BA4-6A27-42EC-9B1C-9A6BD5E1CA18}" srcId="{365FF1B0-B5DD-4A9D-8D3D-900CC96FFE6C}" destId="{07AC93DF-46C5-4882-BE5D-9E7FDC46B1C3}" srcOrd="0" destOrd="0" parTransId="{49F15B20-FD24-4478-AB8E-2ABA23FCF774}" sibTransId="{CE92B081-2831-4CD0-B7F0-41303D8C2B76}"/>
    <dgm:cxn modelId="{E94A63A8-64C9-4181-943E-8EF158A756E1}" srcId="{365FF1B0-B5DD-4A9D-8D3D-900CC96FFE6C}" destId="{02258465-28D2-4B9D-BE0F-B6D0535E0EDD}" srcOrd="3" destOrd="0" parTransId="{E31967CD-5976-4491-AA57-E60AA69FF902}" sibTransId="{34B814DA-0ACC-4953-BC37-7545E8C716E3}"/>
    <dgm:cxn modelId="{7F8A0EAC-A947-E248-A6EA-512B205B0078}" type="presOf" srcId="{E20CD86C-10D7-4D4A-9081-A6134193E5BC}" destId="{FA2CC56C-9CD4-3E4D-B99E-074D121D2A59}" srcOrd="1" destOrd="0" presId="urn:microsoft.com/office/officeart/2016/7/layout/RepeatingBendingProcessNew"/>
    <dgm:cxn modelId="{2766D1B0-19C9-B64A-A2AF-C52A1FC2D201}" type="presOf" srcId="{365FF1B0-B5DD-4A9D-8D3D-900CC96FFE6C}" destId="{1422BD74-90AF-E841-A898-8EFB90C8EE15}" srcOrd="0" destOrd="0" presId="urn:microsoft.com/office/officeart/2016/7/layout/RepeatingBendingProcessNew"/>
    <dgm:cxn modelId="{975D5ABA-9C82-9B40-844C-4E2B6D37DCA3}" type="presOf" srcId="{41BC9541-5CAD-4176-8B00-2973FEEBD270}" destId="{C53485C9-DC67-0046-A97A-7BA5EC22861A}" srcOrd="0" destOrd="0" presId="urn:microsoft.com/office/officeart/2016/7/layout/RepeatingBendingProcessNew"/>
    <dgm:cxn modelId="{1975CEC2-8787-4A4C-88A9-D6C34CF78DBC}" type="presOf" srcId="{07AC93DF-46C5-4882-BE5D-9E7FDC46B1C3}" destId="{475DA1A6-8392-4443-A46E-34D53EF9A14F}" srcOrd="0" destOrd="0" presId="urn:microsoft.com/office/officeart/2016/7/layout/RepeatingBendingProcessNew"/>
    <dgm:cxn modelId="{953328D3-7430-3840-AA7D-CDF516056858}" type="presOf" srcId="{657FE2FC-EE2E-42FC-B137-0BF87CB4CA15}" destId="{4210585D-8C8A-4645-AE62-7B518991AB82}" srcOrd="1" destOrd="0" presId="urn:microsoft.com/office/officeart/2016/7/layout/RepeatingBendingProcessNew"/>
    <dgm:cxn modelId="{66FABED4-F165-C34C-97F7-DA31D488B00E}" type="presOf" srcId="{686271E3-040B-4C22-8083-43649B4F4BD9}" destId="{1E19002A-AB91-934B-98C6-8326094BB6F7}" srcOrd="0" destOrd="0" presId="urn:microsoft.com/office/officeart/2016/7/layout/RepeatingBendingProcessNew"/>
    <dgm:cxn modelId="{EDACEDDF-8B54-E948-9644-DB21BCA969E2}" type="presOf" srcId="{E20CD86C-10D7-4D4A-9081-A6134193E5BC}" destId="{8897BC3D-4F78-854E-94EF-51AC0486B509}" srcOrd="0" destOrd="0" presId="urn:microsoft.com/office/officeart/2016/7/layout/RepeatingBendingProcessNew"/>
    <dgm:cxn modelId="{73E1A0E0-D511-0647-BB05-B9458242E9CC}" type="presOf" srcId="{CE92B081-2831-4CD0-B7F0-41303D8C2B76}" destId="{94712C22-A92A-4E44-9F5C-3481803DFD60}" srcOrd="0" destOrd="0" presId="urn:microsoft.com/office/officeart/2016/7/layout/RepeatingBendingProcessNew"/>
    <dgm:cxn modelId="{29DFFE92-A361-DF4B-9E43-F48770F22772}" type="presParOf" srcId="{1422BD74-90AF-E841-A898-8EFB90C8EE15}" destId="{475DA1A6-8392-4443-A46E-34D53EF9A14F}" srcOrd="0" destOrd="0" presId="urn:microsoft.com/office/officeart/2016/7/layout/RepeatingBendingProcessNew"/>
    <dgm:cxn modelId="{168C4FB9-491D-0C47-9A91-DBE7A3A17187}" type="presParOf" srcId="{1422BD74-90AF-E841-A898-8EFB90C8EE15}" destId="{94712C22-A92A-4E44-9F5C-3481803DFD60}" srcOrd="1" destOrd="0" presId="urn:microsoft.com/office/officeart/2016/7/layout/RepeatingBendingProcessNew"/>
    <dgm:cxn modelId="{052BE807-734A-F84D-B70C-D9C65BF04AFD}" type="presParOf" srcId="{94712C22-A92A-4E44-9F5C-3481803DFD60}" destId="{FE9A793D-173E-0F4F-920C-8B84DCC90F04}" srcOrd="0" destOrd="0" presId="urn:microsoft.com/office/officeart/2016/7/layout/RepeatingBendingProcessNew"/>
    <dgm:cxn modelId="{973EC2D7-AA89-B94E-86BA-8DAC492224DD}" type="presParOf" srcId="{1422BD74-90AF-E841-A898-8EFB90C8EE15}" destId="{1E19002A-AB91-934B-98C6-8326094BB6F7}" srcOrd="2" destOrd="0" presId="urn:microsoft.com/office/officeart/2016/7/layout/RepeatingBendingProcessNew"/>
    <dgm:cxn modelId="{00531D2F-E209-DE40-98E2-8827CAB2C12F}" type="presParOf" srcId="{1422BD74-90AF-E841-A898-8EFB90C8EE15}" destId="{8897BC3D-4F78-854E-94EF-51AC0486B509}" srcOrd="3" destOrd="0" presId="urn:microsoft.com/office/officeart/2016/7/layout/RepeatingBendingProcessNew"/>
    <dgm:cxn modelId="{E5C2CB47-9C14-6145-9886-C604ADDAEBAD}" type="presParOf" srcId="{8897BC3D-4F78-854E-94EF-51AC0486B509}" destId="{FA2CC56C-9CD4-3E4D-B99E-074D121D2A59}" srcOrd="0" destOrd="0" presId="urn:microsoft.com/office/officeart/2016/7/layout/RepeatingBendingProcessNew"/>
    <dgm:cxn modelId="{77BF28D4-F528-9F4F-AA42-3583DE288064}" type="presParOf" srcId="{1422BD74-90AF-E841-A898-8EFB90C8EE15}" destId="{EFA67576-4A99-514F-9797-6AB7C5A870B4}" srcOrd="4" destOrd="0" presId="urn:microsoft.com/office/officeart/2016/7/layout/RepeatingBendingProcessNew"/>
    <dgm:cxn modelId="{C39D516B-D5B7-7940-8A61-57D4721CC340}" type="presParOf" srcId="{1422BD74-90AF-E841-A898-8EFB90C8EE15}" destId="{C53485C9-DC67-0046-A97A-7BA5EC22861A}" srcOrd="5" destOrd="0" presId="urn:microsoft.com/office/officeart/2016/7/layout/RepeatingBendingProcessNew"/>
    <dgm:cxn modelId="{336845C1-4B14-6C46-B4D4-3C69896668DC}" type="presParOf" srcId="{C53485C9-DC67-0046-A97A-7BA5EC22861A}" destId="{CBE16CD9-8BEC-3C4A-8858-F7FE71CB701F}" srcOrd="0" destOrd="0" presId="urn:microsoft.com/office/officeart/2016/7/layout/RepeatingBendingProcessNew"/>
    <dgm:cxn modelId="{6007F060-2393-A140-81BB-64E28F06959E}" type="presParOf" srcId="{1422BD74-90AF-E841-A898-8EFB90C8EE15}" destId="{78BFC596-1EA6-9840-AE9D-E298877DD70B}" srcOrd="6" destOrd="0" presId="urn:microsoft.com/office/officeart/2016/7/layout/RepeatingBendingProcessNew"/>
    <dgm:cxn modelId="{3EEFC787-CFD4-ED47-9115-7B5A33D7896E}" type="presParOf" srcId="{1422BD74-90AF-E841-A898-8EFB90C8EE15}" destId="{916E492B-A8E3-3A44-90F1-4A51D34A1310}" srcOrd="7" destOrd="0" presId="urn:microsoft.com/office/officeart/2016/7/layout/RepeatingBendingProcessNew"/>
    <dgm:cxn modelId="{7EADDFF9-4196-CA43-A7B3-2570735EBB20}" type="presParOf" srcId="{916E492B-A8E3-3A44-90F1-4A51D34A1310}" destId="{562BC96F-ED3D-164F-AE4D-2B4A903CB137}" srcOrd="0" destOrd="0" presId="urn:microsoft.com/office/officeart/2016/7/layout/RepeatingBendingProcessNew"/>
    <dgm:cxn modelId="{3D2432FE-2A77-CE4A-B416-8E66F75D94B5}" type="presParOf" srcId="{1422BD74-90AF-E841-A898-8EFB90C8EE15}" destId="{7D81DA7A-84D5-194E-898C-188B26E6863C}" srcOrd="8" destOrd="0" presId="urn:microsoft.com/office/officeart/2016/7/layout/RepeatingBendingProcessNew"/>
    <dgm:cxn modelId="{2A9429FA-B127-A54D-95E3-04498498B11E}" type="presParOf" srcId="{1422BD74-90AF-E841-A898-8EFB90C8EE15}" destId="{A6A5E4D2-301D-594C-92A6-4824DD978DDD}" srcOrd="9" destOrd="0" presId="urn:microsoft.com/office/officeart/2016/7/layout/RepeatingBendingProcessNew"/>
    <dgm:cxn modelId="{D0BC3C04-FD27-9D4B-9304-DB7F1FDACE77}" type="presParOf" srcId="{A6A5E4D2-301D-594C-92A6-4824DD978DDD}" destId="{4210585D-8C8A-4645-AE62-7B518991AB82}" srcOrd="0" destOrd="0" presId="urn:microsoft.com/office/officeart/2016/7/layout/RepeatingBendingProcessNew"/>
    <dgm:cxn modelId="{C30B79E8-EAF9-9940-A82F-599C8885F7D3}" type="presParOf" srcId="{1422BD74-90AF-E841-A898-8EFB90C8EE15}" destId="{33DF78BD-F7BA-D64E-BF5C-67DE0AF3C2F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12C22-A92A-4E44-9F5C-3481803DFD60}">
      <dsp:nvSpPr>
        <dsp:cNvPr id="0" name=""/>
        <dsp:cNvSpPr/>
      </dsp:nvSpPr>
      <dsp:spPr>
        <a:xfrm>
          <a:off x="3054217" y="679139"/>
          <a:ext cx="524198" cy="91440"/>
        </a:xfrm>
        <a:custGeom>
          <a:avLst/>
          <a:gdLst/>
          <a:ahLst/>
          <a:cxnLst/>
          <a:rect l="0" t="0" r="0" b="0"/>
          <a:pathLst>
            <a:path>
              <a:moveTo>
                <a:pt x="0" y="45720"/>
              </a:moveTo>
              <a:lnTo>
                <a:pt x="52419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722085"/>
        <a:ext cx="27739" cy="5547"/>
      </dsp:txXfrm>
    </dsp:sp>
    <dsp:sp modelId="{475DA1A6-8392-4443-A46E-34D53EF9A14F}">
      <dsp:nvSpPr>
        <dsp:cNvPr id="0" name=""/>
        <dsp:cNvSpPr/>
      </dsp:nvSpPr>
      <dsp:spPr>
        <a:xfrm>
          <a:off x="643847" y="1208"/>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la gestion de projet</a:t>
          </a:r>
          <a:endParaRPr lang="en-US" sz="2100" kern="1200"/>
        </a:p>
      </dsp:txBody>
      <dsp:txXfrm>
        <a:off x="643847" y="1208"/>
        <a:ext cx="2412169" cy="1447301"/>
      </dsp:txXfrm>
    </dsp:sp>
    <dsp:sp modelId="{8897BC3D-4F78-854E-94EF-51AC0486B509}">
      <dsp:nvSpPr>
        <dsp:cNvPr id="0" name=""/>
        <dsp:cNvSpPr/>
      </dsp:nvSpPr>
      <dsp:spPr>
        <a:xfrm>
          <a:off x="1849932" y="14467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1706035"/>
        <a:ext cx="150919" cy="5547"/>
      </dsp:txXfrm>
    </dsp:sp>
    <dsp:sp modelId="{1E19002A-AB91-934B-98C6-8326094BB6F7}">
      <dsp:nvSpPr>
        <dsp:cNvPr id="0" name=""/>
        <dsp:cNvSpPr/>
      </dsp:nvSpPr>
      <dsp:spPr>
        <a:xfrm>
          <a:off x="3610815" y="1208"/>
          <a:ext cx="2412169" cy="14473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Méthode de gestion : Cascade</a:t>
          </a:r>
          <a:endParaRPr lang="en-US" sz="2100" kern="1200"/>
        </a:p>
      </dsp:txBody>
      <dsp:txXfrm>
        <a:off x="3610815" y="1208"/>
        <a:ext cx="2412169" cy="1447301"/>
      </dsp:txXfrm>
    </dsp:sp>
    <dsp:sp modelId="{C53485C9-DC67-0046-A97A-7BA5EC22861A}">
      <dsp:nvSpPr>
        <dsp:cNvPr id="0" name=""/>
        <dsp:cNvSpPr/>
      </dsp:nvSpPr>
      <dsp:spPr>
        <a:xfrm>
          <a:off x="3054217" y="2681240"/>
          <a:ext cx="524198" cy="91440"/>
        </a:xfrm>
        <a:custGeom>
          <a:avLst/>
          <a:gdLst/>
          <a:ahLst/>
          <a:cxnLst/>
          <a:rect l="0" t="0" r="0" b="0"/>
          <a:pathLst>
            <a:path>
              <a:moveTo>
                <a:pt x="0" y="45720"/>
              </a:moveTo>
              <a:lnTo>
                <a:pt x="524198"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2724186"/>
        <a:ext cx="27739" cy="5547"/>
      </dsp:txXfrm>
    </dsp:sp>
    <dsp:sp modelId="{EFA67576-4A99-514F-9797-6AB7C5A870B4}">
      <dsp:nvSpPr>
        <dsp:cNvPr id="0" name=""/>
        <dsp:cNvSpPr/>
      </dsp:nvSpPr>
      <dsp:spPr>
        <a:xfrm>
          <a:off x="643847" y="2003309"/>
          <a:ext cx="2412169" cy="14473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planification et de suivi : Diagramme de Gantt évolutif</a:t>
          </a:r>
          <a:endParaRPr lang="en-US" sz="2100" kern="1200"/>
        </a:p>
      </dsp:txBody>
      <dsp:txXfrm>
        <a:off x="643847" y="2003309"/>
        <a:ext cx="2412169" cy="1447301"/>
      </dsp:txXfrm>
    </dsp:sp>
    <dsp:sp modelId="{916E492B-A8E3-3A44-90F1-4A51D34A1310}">
      <dsp:nvSpPr>
        <dsp:cNvPr id="0" name=""/>
        <dsp:cNvSpPr/>
      </dsp:nvSpPr>
      <dsp:spPr>
        <a:xfrm>
          <a:off x="1849932" y="34488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3708136"/>
        <a:ext cx="150919" cy="5547"/>
      </dsp:txXfrm>
    </dsp:sp>
    <dsp:sp modelId="{78BFC596-1EA6-9840-AE9D-E298877DD70B}">
      <dsp:nvSpPr>
        <dsp:cNvPr id="0" name=""/>
        <dsp:cNvSpPr/>
      </dsp:nvSpPr>
      <dsp:spPr>
        <a:xfrm>
          <a:off x="3610815" y="2003309"/>
          <a:ext cx="2412169" cy="14473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Supervision des tâches : Trello</a:t>
          </a:r>
          <a:endParaRPr lang="en-US" sz="2100" kern="1200"/>
        </a:p>
      </dsp:txBody>
      <dsp:txXfrm>
        <a:off x="3610815" y="2003309"/>
        <a:ext cx="2412169" cy="1447301"/>
      </dsp:txXfrm>
    </dsp:sp>
    <dsp:sp modelId="{A6A5E4D2-301D-594C-92A6-4824DD978DDD}">
      <dsp:nvSpPr>
        <dsp:cNvPr id="0" name=""/>
        <dsp:cNvSpPr/>
      </dsp:nvSpPr>
      <dsp:spPr>
        <a:xfrm>
          <a:off x="3054217" y="4683340"/>
          <a:ext cx="524198" cy="91440"/>
        </a:xfrm>
        <a:custGeom>
          <a:avLst/>
          <a:gdLst/>
          <a:ahLst/>
          <a:cxnLst/>
          <a:rect l="0" t="0" r="0" b="0"/>
          <a:pathLst>
            <a:path>
              <a:moveTo>
                <a:pt x="0" y="45720"/>
              </a:moveTo>
              <a:lnTo>
                <a:pt x="52419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4726286"/>
        <a:ext cx="27739" cy="5547"/>
      </dsp:txXfrm>
    </dsp:sp>
    <dsp:sp modelId="{7D81DA7A-84D5-194E-898C-188B26E6863C}">
      <dsp:nvSpPr>
        <dsp:cNvPr id="0" name=""/>
        <dsp:cNvSpPr/>
      </dsp:nvSpPr>
      <dsp:spPr>
        <a:xfrm>
          <a:off x="643847" y="4005409"/>
          <a:ext cx="2412169" cy="14473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Stockage du projet : GitHub</a:t>
          </a:r>
          <a:endParaRPr lang="en-US" sz="2100" kern="1200"/>
        </a:p>
      </dsp:txBody>
      <dsp:txXfrm>
        <a:off x="643847" y="4005409"/>
        <a:ext cx="2412169" cy="1447301"/>
      </dsp:txXfrm>
    </dsp:sp>
    <dsp:sp modelId="{33DF78BD-F7BA-D64E-BF5C-67DE0AF3C2FF}">
      <dsp:nvSpPr>
        <dsp:cNvPr id="0" name=""/>
        <dsp:cNvSpPr/>
      </dsp:nvSpPr>
      <dsp:spPr>
        <a:xfrm>
          <a:off x="3610815" y="4005409"/>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Communication : Mails UQAC / Snapchat</a:t>
          </a:r>
          <a:endParaRPr lang="en-US" sz="2100" kern="1200"/>
        </a:p>
      </dsp:txBody>
      <dsp:txXfrm>
        <a:off x="3610815" y="4005409"/>
        <a:ext cx="2412169" cy="14473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58A-49D2-707F-B23F-1F32343747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29C1664D-5CD0-F999-1F24-376A13C35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F4950D39-A149-9405-29A3-9CC48D0B500E}"/>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5" name="Footer Placeholder 4">
            <a:extLst>
              <a:ext uri="{FF2B5EF4-FFF2-40B4-BE49-F238E27FC236}">
                <a16:creationId xmlns:a16="http://schemas.microsoft.com/office/drawing/2014/main" id="{1FA16A1B-FC72-98CE-F97B-3D6E72D59AC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2ABB671-A623-236E-1CC5-BEF6F70FCFB2}"/>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97510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4FCE-396D-A3F1-98CC-8B70312C5D07}"/>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C4180C42-72A4-1FE9-41B4-8F31F1271C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EDDBF9CD-2931-6A9F-D753-9972AE164178}"/>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5" name="Footer Placeholder 4">
            <a:extLst>
              <a:ext uri="{FF2B5EF4-FFF2-40B4-BE49-F238E27FC236}">
                <a16:creationId xmlns:a16="http://schemas.microsoft.com/office/drawing/2014/main" id="{A964D305-49B9-7223-CCAD-1CC92731844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48A440B-21AF-C07C-1A7E-8CCDEA2CEF4B}"/>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94247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78B9C-C058-7DDE-1E93-D57CB3945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3E06BCAD-329C-BE25-2193-CD832B344D8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79C26D4A-624C-9BC5-FD7E-8811A3671A01}"/>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5" name="Footer Placeholder 4">
            <a:extLst>
              <a:ext uri="{FF2B5EF4-FFF2-40B4-BE49-F238E27FC236}">
                <a16:creationId xmlns:a16="http://schemas.microsoft.com/office/drawing/2014/main" id="{E4045519-B414-31A0-7EE3-0382C11E336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5F26A7C-F3E0-BD88-674B-00B2EE956177}"/>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3367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8760-56EE-BA50-686A-ED42E45699B5}"/>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073C2304-0CF6-1056-417B-C6D2246142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B3F647B-31DE-286B-1CAF-754052D0CE73}"/>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5" name="Footer Placeholder 4">
            <a:extLst>
              <a:ext uri="{FF2B5EF4-FFF2-40B4-BE49-F238E27FC236}">
                <a16:creationId xmlns:a16="http://schemas.microsoft.com/office/drawing/2014/main" id="{A758D426-592A-C48C-BFB2-94E6014BD24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6F832F7-92C1-10E6-9877-2356029FC8D9}"/>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41829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6EDC-8312-F510-5DB2-6DD0BB84C7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2AAE960-7ABE-FB3F-1F1E-1A217AC76D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B05B5-5955-B80D-A039-BBB77A557EB5}"/>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5" name="Footer Placeholder 4">
            <a:extLst>
              <a:ext uri="{FF2B5EF4-FFF2-40B4-BE49-F238E27FC236}">
                <a16:creationId xmlns:a16="http://schemas.microsoft.com/office/drawing/2014/main" id="{A852967D-E63A-8D9B-6ADA-486B78DAE0B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BA8E591-95CE-B26A-02D5-A51779AEE20F}"/>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40741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9698-03DB-96AE-8D0D-136CC7EBBDED}"/>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20099B0-618C-7CEA-640C-DF1B8BF9F6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9F433CDF-8D52-E497-DE2C-A966CAEE21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9C5BA3EB-6757-5789-2497-19BF66747848}"/>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6" name="Footer Placeholder 5">
            <a:extLst>
              <a:ext uri="{FF2B5EF4-FFF2-40B4-BE49-F238E27FC236}">
                <a16:creationId xmlns:a16="http://schemas.microsoft.com/office/drawing/2014/main" id="{3E4803D0-5CE2-2E2A-69FF-46203EFB300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56D86EE-4F2F-FEBD-8C1C-3874AD896FD7}"/>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139482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71C7-1E0B-3871-2C33-7211F869FBC4}"/>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6C1C559E-E7E4-938F-5392-76660CE74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6BBBF0-5C6B-14A6-1C88-57583362B8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5E6B72AD-CB34-1B33-F7C0-AA255092F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6FBA06-2F8C-C164-07AB-306E82339A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A605E55D-944E-1A13-C327-27BC5382319F}"/>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8" name="Footer Placeholder 7">
            <a:extLst>
              <a:ext uri="{FF2B5EF4-FFF2-40B4-BE49-F238E27FC236}">
                <a16:creationId xmlns:a16="http://schemas.microsoft.com/office/drawing/2014/main" id="{1EFA5044-8713-DCB8-D4DA-09239CDC75C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4F4A6F1-CEB3-D9C9-3719-B5840D8A7C89}"/>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71036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2D09-91E0-2C95-A0B3-00FDAE2C88A5}"/>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AC8F1FEF-919E-D0F6-D6F3-8120B218F15F}"/>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4" name="Footer Placeholder 3">
            <a:extLst>
              <a:ext uri="{FF2B5EF4-FFF2-40B4-BE49-F238E27FC236}">
                <a16:creationId xmlns:a16="http://schemas.microsoft.com/office/drawing/2014/main" id="{193CB903-93CF-06EE-C2DF-E5455F8A6E9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AD5A84EB-5B93-7D23-483D-7F92D4A55EEC}"/>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29379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ED072-A54F-AD96-E144-3A4C470EA0CF}"/>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3" name="Footer Placeholder 2">
            <a:extLst>
              <a:ext uri="{FF2B5EF4-FFF2-40B4-BE49-F238E27FC236}">
                <a16:creationId xmlns:a16="http://schemas.microsoft.com/office/drawing/2014/main" id="{3A48D544-C122-F2A5-540F-57D091F0059C}"/>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0F4736B4-00B3-2467-04BB-6A5B0CD8D6F6}"/>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08880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5E6A-8BB3-F3B5-93FA-9E081DEBBA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72D10E51-06ED-D14E-2FB3-46345E477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393EF1AB-B98F-AD9F-E40A-14E2742D1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EA3988-61E6-AA43-A285-7A5FD2971AF8}"/>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6" name="Footer Placeholder 5">
            <a:extLst>
              <a:ext uri="{FF2B5EF4-FFF2-40B4-BE49-F238E27FC236}">
                <a16:creationId xmlns:a16="http://schemas.microsoft.com/office/drawing/2014/main" id="{52ACF3A5-CA3E-73BE-CD84-805882A154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3A68676-477D-6036-8F2E-A34810C61773}"/>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352518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18C0-34B3-B9E8-79B0-3846865136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173E28EA-4DDF-59ED-BD19-BB077DA52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620D7593-FCAE-2755-6F81-D48B1B09D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A2F605-1636-B94B-D78B-D5D4EFB4581A}"/>
              </a:ext>
            </a:extLst>
          </p:cNvPr>
          <p:cNvSpPr>
            <a:spLocks noGrp="1"/>
          </p:cNvSpPr>
          <p:nvPr>
            <p:ph type="dt" sz="half" idx="10"/>
          </p:nvPr>
        </p:nvSpPr>
        <p:spPr/>
        <p:txBody>
          <a:bodyPr/>
          <a:lstStyle/>
          <a:p>
            <a:fld id="{15BB3496-BA73-674A-84C9-6E757030EAEB}" type="datetimeFigureOut">
              <a:rPr lang="fr-FR" smtClean="0"/>
              <a:t>19/09/2024</a:t>
            </a:fld>
            <a:endParaRPr lang="fr-FR"/>
          </a:p>
        </p:txBody>
      </p:sp>
      <p:sp>
        <p:nvSpPr>
          <p:cNvPr id="6" name="Footer Placeholder 5">
            <a:extLst>
              <a:ext uri="{FF2B5EF4-FFF2-40B4-BE49-F238E27FC236}">
                <a16:creationId xmlns:a16="http://schemas.microsoft.com/office/drawing/2014/main" id="{FB5B0A4E-EEC9-9299-B659-C144AFF42D7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8DC0E6A-1672-65C4-2B98-D18032B4F074}"/>
              </a:ext>
            </a:extLst>
          </p:cNvPr>
          <p:cNvSpPr>
            <a:spLocks noGrp="1"/>
          </p:cNvSpPr>
          <p:nvPr>
            <p:ph type="sldNum" sz="quarter" idx="12"/>
          </p:nvPr>
        </p:nvSpPr>
        <p:spPr/>
        <p:txBody>
          <a:bodyPr/>
          <a:lstStyle/>
          <a:p>
            <a:fld id="{4353C985-FA5B-5A47-8E7D-1FB3FAF12673}" type="slidenum">
              <a:rPr lang="fr-FR" smtClean="0"/>
              <a:t>‹#›</a:t>
            </a:fld>
            <a:endParaRPr lang="fr-FR"/>
          </a:p>
        </p:txBody>
      </p:sp>
    </p:spTree>
    <p:extLst>
      <p:ext uri="{BB962C8B-B14F-4D97-AF65-F5344CB8AC3E}">
        <p14:creationId xmlns:p14="http://schemas.microsoft.com/office/powerpoint/2010/main" val="200396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3E5FA-4836-EAE4-D0BC-610AF319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B632A40-9A5F-67BC-AD51-6D3E0318B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59CAED6D-0E47-6A14-4B20-EF6A9A117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BB3496-BA73-674A-84C9-6E757030EAEB}" type="datetimeFigureOut">
              <a:rPr lang="fr-FR" smtClean="0"/>
              <a:t>19/09/2024</a:t>
            </a:fld>
            <a:endParaRPr lang="fr-FR"/>
          </a:p>
        </p:txBody>
      </p:sp>
      <p:sp>
        <p:nvSpPr>
          <p:cNvPr id="5" name="Footer Placeholder 4">
            <a:extLst>
              <a:ext uri="{FF2B5EF4-FFF2-40B4-BE49-F238E27FC236}">
                <a16:creationId xmlns:a16="http://schemas.microsoft.com/office/drawing/2014/main" id="{5F1A735C-D96F-D4B5-8913-9395558B9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Slide Number Placeholder 5">
            <a:extLst>
              <a:ext uri="{FF2B5EF4-FFF2-40B4-BE49-F238E27FC236}">
                <a16:creationId xmlns:a16="http://schemas.microsoft.com/office/drawing/2014/main" id="{43C1B4AB-DD96-6AA2-56CD-ADFD0518A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53C985-FA5B-5A47-8E7D-1FB3FAF12673}" type="slidenum">
              <a:rPr lang="fr-FR" smtClean="0"/>
              <a:t>‹#›</a:t>
            </a:fld>
            <a:endParaRPr lang="fr-FR"/>
          </a:p>
        </p:txBody>
      </p:sp>
    </p:spTree>
    <p:extLst>
      <p:ext uri="{BB962C8B-B14F-4D97-AF65-F5344CB8AC3E}">
        <p14:creationId xmlns:p14="http://schemas.microsoft.com/office/powerpoint/2010/main" val="982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atchamana@etu.uqac.ca" TargetMode="External"/><Relationship Id="rId7" Type="http://schemas.openxmlformats.org/officeDocument/2006/relationships/image" Target="../media/image2.jpeg"/><Relationship Id="rId2" Type="http://schemas.openxmlformats.org/officeDocument/2006/relationships/hyperlink" Target="mailto:mtkumavi@etu.uqac.ca" TargetMode="External"/><Relationship Id="rId1" Type="http://schemas.openxmlformats.org/officeDocument/2006/relationships/slideLayout" Target="../slideLayouts/slideLayout2.xml"/><Relationship Id="rId6" Type="http://schemas.openxmlformats.org/officeDocument/2006/relationships/hyperlink" Target="mailto:maulagnier@etu.uqac.ca" TargetMode="External"/><Relationship Id="rId5" Type="http://schemas.openxmlformats.org/officeDocument/2006/relationships/hyperlink" Target="mailto:rcollobert@etu.uqac.ca" TargetMode="External"/><Relationship Id="rId4" Type="http://schemas.openxmlformats.org/officeDocument/2006/relationships/hyperlink" Target="mailto:smadrigal@etu.uqac.ca"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84B2F-57F0-1D5F-FE53-FB31C0ACDFA8}"/>
              </a:ext>
            </a:extLst>
          </p:cNvPr>
          <p:cNvSpPr>
            <a:spLocks noGrp="1"/>
          </p:cNvSpPr>
          <p:nvPr>
            <p:ph type="ctrTitle"/>
          </p:nvPr>
        </p:nvSpPr>
        <p:spPr>
          <a:xfrm>
            <a:off x="5297762" y="640080"/>
            <a:ext cx="6251110" cy="3566160"/>
          </a:xfrm>
        </p:spPr>
        <p:txBody>
          <a:bodyPr anchor="b">
            <a:normAutofit/>
          </a:bodyPr>
          <a:lstStyle/>
          <a:p>
            <a:pPr algn="l"/>
            <a:r>
              <a:rPr lang="fr-FR" sz="5400"/>
              <a:t>Objectif pour le 20sept.-24</a:t>
            </a:r>
          </a:p>
        </p:txBody>
      </p:sp>
      <p:sp>
        <p:nvSpPr>
          <p:cNvPr id="3" name="Subtitle 2">
            <a:extLst>
              <a:ext uri="{FF2B5EF4-FFF2-40B4-BE49-F238E27FC236}">
                <a16:creationId xmlns:a16="http://schemas.microsoft.com/office/drawing/2014/main" id="{B26D94BE-0B7E-670A-D979-B79429626F69}"/>
              </a:ext>
            </a:extLst>
          </p:cNvPr>
          <p:cNvSpPr>
            <a:spLocks noGrp="1"/>
          </p:cNvSpPr>
          <p:nvPr>
            <p:ph type="subTitle" idx="1"/>
          </p:nvPr>
        </p:nvSpPr>
        <p:spPr>
          <a:xfrm>
            <a:off x="5297760" y="4636008"/>
            <a:ext cx="6251111" cy="1572768"/>
          </a:xfrm>
        </p:spPr>
        <p:txBody>
          <a:bodyPr>
            <a:normAutofit/>
          </a:bodyPr>
          <a:lstStyle/>
          <a:p>
            <a:pPr algn="l"/>
            <a:r>
              <a:rPr lang="fr-FR" dirty="0"/>
              <a:t>8INF972 – Atelier Pratique en Intelligence Artificielle</a:t>
            </a:r>
            <a:endParaRPr lang="fr-FR"/>
          </a:p>
        </p:txBody>
      </p:sp>
      <p:pic>
        <p:nvPicPr>
          <p:cNvPr id="5" name="Picture 4" descr="Gros plan de l'objectif de l'appareil photo">
            <a:extLst>
              <a:ext uri="{FF2B5EF4-FFF2-40B4-BE49-F238E27FC236}">
                <a16:creationId xmlns:a16="http://schemas.microsoft.com/office/drawing/2014/main" id="{A7ED6A3E-EC00-A588-CD8E-F4566E9355DA}"/>
              </a:ext>
            </a:extLst>
          </p:cNvPr>
          <p:cNvPicPr>
            <a:picLocks noChangeAspect="1"/>
          </p:cNvPicPr>
          <p:nvPr/>
        </p:nvPicPr>
        <p:blipFill>
          <a:blip r:embed="rId2"/>
          <a:srcRect l="42742" r="1209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3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D4FBF-7BAD-2F40-4A70-7154E46D41A3}"/>
              </a:ext>
            </a:extLst>
          </p:cNvPr>
          <p:cNvSpPr>
            <a:spLocks noGrp="1"/>
          </p:cNvSpPr>
          <p:nvPr>
            <p:ph type="title"/>
          </p:nvPr>
        </p:nvSpPr>
        <p:spPr>
          <a:xfrm>
            <a:off x="761803" y="350196"/>
            <a:ext cx="4646904" cy="1624520"/>
          </a:xfrm>
        </p:spPr>
        <p:txBody>
          <a:bodyPr anchor="ctr">
            <a:normAutofit/>
          </a:bodyPr>
          <a:lstStyle/>
          <a:p>
            <a:r>
              <a:rPr lang="fr-FR" sz="4000"/>
              <a:t>Constitution de l’équipe</a:t>
            </a:r>
          </a:p>
        </p:txBody>
      </p:sp>
      <p:sp>
        <p:nvSpPr>
          <p:cNvPr id="3" name="Content Placeholder 2">
            <a:extLst>
              <a:ext uri="{FF2B5EF4-FFF2-40B4-BE49-F238E27FC236}">
                <a16:creationId xmlns:a16="http://schemas.microsoft.com/office/drawing/2014/main" id="{2822ED0F-E624-0273-CB16-9A88891FF1F9}"/>
              </a:ext>
            </a:extLst>
          </p:cNvPr>
          <p:cNvSpPr>
            <a:spLocks noGrp="1"/>
          </p:cNvSpPr>
          <p:nvPr>
            <p:ph idx="1"/>
          </p:nvPr>
        </p:nvSpPr>
        <p:spPr>
          <a:xfrm>
            <a:off x="761802" y="2743200"/>
            <a:ext cx="4646905" cy="3613149"/>
          </a:xfrm>
        </p:spPr>
        <p:txBody>
          <a:bodyPr anchor="ctr">
            <a:normAutofit/>
          </a:bodyPr>
          <a:lstStyle/>
          <a:p>
            <a:pPr marL="0" indent="0">
              <a:buNone/>
            </a:pPr>
            <a:r>
              <a:rPr lang="fr-FR" sz="1900" kern="100">
                <a:effectLst/>
                <a:latin typeface="Aptos" panose="020B0004020202020204" pitchFamily="34" charset="0"/>
                <a:ea typeface="Aptos" panose="020B0004020202020204" pitchFamily="34" charset="0"/>
                <a:cs typeface="Times New Roman" panose="02020603050405020304" pitchFamily="18" charset="0"/>
              </a:rPr>
              <a:t>Les membres de l’équipe sont :</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MOÏSE TSOMANYA KUMAVI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2"/>
              </a:rPr>
              <a:t>mtkumavi@etu.uqac.ca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ACHIRAF ALFA-TCHAMANA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3"/>
              </a:rPr>
              <a:t>aatchamana@etu.uqac.ca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SAMUEL MADRIGAL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4"/>
              </a:rPr>
              <a:t>smadrigal@etu.uqac.ca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RYAN COLLOBERT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5"/>
              </a:rPr>
              <a:t>rcollobert@etu.uqac.ca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MATHIS AULAGNIER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6"/>
              </a:rPr>
              <a:t>maulagnier@etu.uqac.ca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endParaRPr lang="fr-FR" sz="1900"/>
          </a:p>
        </p:txBody>
      </p:sp>
      <p:pic>
        <p:nvPicPr>
          <p:cNvPr id="5" name="Picture 4" descr="Enveloppes colorées">
            <a:extLst>
              <a:ext uri="{FF2B5EF4-FFF2-40B4-BE49-F238E27FC236}">
                <a16:creationId xmlns:a16="http://schemas.microsoft.com/office/drawing/2014/main" id="{031F02FD-B01E-6CE0-4A5B-2896D6C11339}"/>
              </a:ext>
            </a:extLst>
          </p:cNvPr>
          <p:cNvPicPr>
            <a:picLocks noChangeAspect="1"/>
          </p:cNvPicPr>
          <p:nvPr/>
        </p:nvPicPr>
        <p:blipFill>
          <a:blip r:embed="rId7"/>
          <a:srcRect l="21134" r="19465" b="-2"/>
          <a:stretch/>
        </p:blipFill>
        <p:spPr>
          <a:xfrm>
            <a:off x="6096000" y="1"/>
            <a:ext cx="6102825" cy="6858000"/>
          </a:xfrm>
          <a:prstGeom prst="rect">
            <a:avLst/>
          </a:prstGeom>
        </p:spPr>
      </p:pic>
    </p:spTree>
    <p:extLst>
      <p:ext uri="{BB962C8B-B14F-4D97-AF65-F5344CB8AC3E}">
        <p14:creationId xmlns:p14="http://schemas.microsoft.com/office/powerpoint/2010/main" val="104236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3CBC7-61A7-45F4-1EAF-CD242283186A}"/>
              </a:ext>
            </a:extLst>
          </p:cNvPr>
          <p:cNvSpPr>
            <a:spLocks noGrp="1"/>
          </p:cNvSpPr>
          <p:nvPr>
            <p:ph type="title"/>
          </p:nvPr>
        </p:nvSpPr>
        <p:spPr>
          <a:xfrm>
            <a:off x="586478" y="1683756"/>
            <a:ext cx="3115265" cy="2396359"/>
          </a:xfrm>
        </p:spPr>
        <p:txBody>
          <a:bodyPr anchor="b">
            <a:normAutofit/>
          </a:bodyPr>
          <a:lstStyle/>
          <a:p>
            <a:pPr algn="r"/>
            <a:r>
              <a:rPr lang="fr-FR" sz="4000">
                <a:solidFill>
                  <a:srgbClr val="FFFFFF"/>
                </a:solidFill>
              </a:rPr>
              <a:t>Outils de la gestion de projet</a:t>
            </a:r>
          </a:p>
        </p:txBody>
      </p:sp>
      <p:graphicFrame>
        <p:nvGraphicFramePr>
          <p:cNvPr id="5" name="Content Placeholder 2">
            <a:extLst>
              <a:ext uri="{FF2B5EF4-FFF2-40B4-BE49-F238E27FC236}">
                <a16:creationId xmlns:a16="http://schemas.microsoft.com/office/drawing/2014/main" id="{632143D9-C51B-F8E0-CDA7-CEE57867B2CC}"/>
              </a:ext>
            </a:extLst>
          </p:cNvPr>
          <p:cNvGraphicFramePr>
            <a:graphicFrameLocks noGrp="1"/>
          </p:cNvGraphicFramePr>
          <p:nvPr>
            <p:ph idx="1"/>
            <p:extLst>
              <p:ext uri="{D42A27DB-BD31-4B8C-83A1-F6EECF244321}">
                <p14:modId xmlns:p14="http://schemas.microsoft.com/office/powerpoint/2010/main" val="427879013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98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Role of Virtual Coach in LMS Platforms | VITECO">
            <a:extLst>
              <a:ext uri="{FF2B5EF4-FFF2-40B4-BE49-F238E27FC236}">
                <a16:creationId xmlns:a16="http://schemas.microsoft.com/office/drawing/2014/main" id="{FBECEAAF-D472-928C-42CA-185EC7A0AEA5}"/>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21676" y="897786"/>
            <a:ext cx="3874124" cy="2095837"/>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descr="A robot with arms raised and heart shaped eyes&#10;&#10;Description automatically generated with medium confidence">
            <a:extLst>
              <a:ext uri="{FF2B5EF4-FFF2-40B4-BE49-F238E27FC236}">
                <a16:creationId xmlns:a16="http://schemas.microsoft.com/office/drawing/2014/main" id="{0C5B5A59-2521-E4BA-9A75-5BBC2D3915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6308" y="3586297"/>
            <a:ext cx="2644860" cy="2644860"/>
          </a:xfrm>
          <a:prstGeom prst="rect">
            <a:avLst/>
          </a:prstGeom>
        </p:spPr>
      </p:pic>
      <p:sp>
        <p:nvSpPr>
          <p:cNvPr id="2059" name="Right Triangle 205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94593-B836-2EAD-38B7-9CABEA2275C8}"/>
              </a:ext>
            </a:extLst>
          </p:cNvPr>
          <p:cNvSpPr>
            <a:spLocks noGrp="1"/>
          </p:cNvSpPr>
          <p:nvPr>
            <p:ph type="title"/>
          </p:nvPr>
        </p:nvSpPr>
        <p:spPr>
          <a:xfrm>
            <a:off x="5372894" y="897786"/>
            <a:ext cx="5374619" cy="852198"/>
          </a:xfrm>
        </p:spPr>
        <p:txBody>
          <a:bodyPr vert="horz" lIns="91440" tIns="45720" rIns="91440" bIns="45720" rtlCol="0" anchor="ctr">
            <a:normAutofit/>
          </a:bodyPr>
          <a:lstStyle/>
          <a:p>
            <a:r>
              <a:rPr lang="en-US" sz="5000" dirty="0"/>
              <a:t>Nom de la start-up </a:t>
            </a:r>
          </a:p>
        </p:txBody>
      </p:sp>
      <p:sp>
        <p:nvSpPr>
          <p:cNvPr id="2054" name="Content Placeholder 2053">
            <a:extLst>
              <a:ext uri="{FF2B5EF4-FFF2-40B4-BE49-F238E27FC236}">
                <a16:creationId xmlns:a16="http://schemas.microsoft.com/office/drawing/2014/main" id="{A8977FC5-A0FB-ECA2-3312-8E69FCFC7345}"/>
              </a:ext>
            </a:extLst>
          </p:cNvPr>
          <p:cNvSpPr>
            <a:spLocks noGrp="1"/>
          </p:cNvSpPr>
          <p:nvPr>
            <p:ph sz="half" idx="2"/>
          </p:nvPr>
        </p:nvSpPr>
        <p:spPr>
          <a:xfrm>
            <a:off x="5372893" y="1856826"/>
            <a:ext cx="4505654" cy="516433"/>
          </a:xfrm>
        </p:spPr>
        <p:txBody>
          <a:bodyPr vert="horz" lIns="91440" tIns="45720" rIns="91440" bIns="45720" rtlCol="0" anchor="t">
            <a:normAutofit/>
          </a:bodyPr>
          <a:lstStyle/>
          <a:p>
            <a:r>
              <a:rPr lang="en-US" sz="2400" b="1" dirty="0"/>
              <a:t>Virtual Coach</a:t>
            </a:r>
          </a:p>
        </p:txBody>
      </p:sp>
      <p:sp>
        <p:nvSpPr>
          <p:cNvPr id="13" name="Title 1">
            <a:extLst>
              <a:ext uri="{FF2B5EF4-FFF2-40B4-BE49-F238E27FC236}">
                <a16:creationId xmlns:a16="http://schemas.microsoft.com/office/drawing/2014/main" id="{FA736C2C-8F7B-68F9-3676-A8758B986C77}"/>
              </a:ext>
            </a:extLst>
          </p:cNvPr>
          <p:cNvSpPr txBox="1">
            <a:spLocks/>
          </p:cNvSpPr>
          <p:nvPr/>
        </p:nvSpPr>
        <p:spPr>
          <a:xfrm>
            <a:off x="5372893" y="3160198"/>
            <a:ext cx="5917959" cy="852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dirty="0"/>
              <a:t>Nom de </a:t>
            </a:r>
            <a:r>
              <a:rPr lang="en-US" sz="5000" dirty="0" err="1"/>
              <a:t>l’application</a:t>
            </a:r>
            <a:endParaRPr lang="en-US" sz="5000" dirty="0"/>
          </a:p>
        </p:txBody>
      </p:sp>
      <p:sp>
        <p:nvSpPr>
          <p:cNvPr id="14" name="Content Placeholder 2053">
            <a:extLst>
              <a:ext uri="{FF2B5EF4-FFF2-40B4-BE49-F238E27FC236}">
                <a16:creationId xmlns:a16="http://schemas.microsoft.com/office/drawing/2014/main" id="{36E3E34A-2709-E251-67A8-B0D6A28C8BB3}"/>
              </a:ext>
            </a:extLst>
          </p:cNvPr>
          <p:cNvSpPr txBox="1">
            <a:spLocks/>
          </p:cNvSpPr>
          <p:nvPr/>
        </p:nvSpPr>
        <p:spPr>
          <a:xfrm>
            <a:off x="5372893" y="4113812"/>
            <a:ext cx="4505654" cy="5164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MyCoach</a:t>
            </a:r>
            <a:endParaRPr lang="en-US" sz="2400" b="1" dirty="0"/>
          </a:p>
        </p:txBody>
      </p:sp>
      <p:sp>
        <p:nvSpPr>
          <p:cNvPr id="15" name="Content Placeholder 2053">
            <a:extLst>
              <a:ext uri="{FF2B5EF4-FFF2-40B4-BE49-F238E27FC236}">
                <a16:creationId xmlns:a16="http://schemas.microsoft.com/office/drawing/2014/main" id="{BB415526-131E-2106-F288-7F24CDDFC4ED}"/>
              </a:ext>
            </a:extLst>
          </p:cNvPr>
          <p:cNvSpPr txBox="1">
            <a:spLocks/>
          </p:cNvSpPr>
          <p:nvPr/>
        </p:nvSpPr>
        <p:spPr>
          <a:xfrm>
            <a:off x="4976029" y="5539905"/>
            <a:ext cx="5122829" cy="516433"/>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ym typeface="Wingdings" pitchFamily="2" charset="2"/>
              </a:rPr>
              <a:t> Image representant </a:t>
            </a:r>
            <a:r>
              <a:rPr lang="en-US" sz="2400" dirty="0" err="1">
                <a:sym typeface="Wingdings" pitchFamily="2" charset="2"/>
              </a:rPr>
              <a:t>notre</a:t>
            </a:r>
            <a:r>
              <a:rPr lang="en-US" sz="2400" dirty="0">
                <a:sym typeface="Wingdings" pitchFamily="2" charset="2"/>
              </a:rPr>
              <a:t> coach </a:t>
            </a:r>
            <a:r>
              <a:rPr lang="en-US" sz="2400" dirty="0" err="1">
                <a:sym typeface="Wingdings" pitchFamily="2" charset="2"/>
              </a:rPr>
              <a:t>virtuel</a:t>
            </a:r>
            <a:endParaRPr lang="en-US" sz="2400" dirty="0"/>
          </a:p>
        </p:txBody>
      </p:sp>
    </p:spTree>
    <p:extLst>
      <p:ext uri="{BB962C8B-B14F-4D97-AF65-F5344CB8AC3E}">
        <p14:creationId xmlns:p14="http://schemas.microsoft.com/office/powerpoint/2010/main" val="10001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F191EB9-CCF0-A1F1-A4D4-D93810347C80}"/>
              </a:ext>
            </a:extLst>
          </p:cNvPr>
          <p:cNvSpPr>
            <a:spLocks noGrp="1"/>
          </p:cNvSpPr>
          <p:nvPr>
            <p:ph type="title"/>
          </p:nvPr>
        </p:nvSpPr>
        <p:spPr>
          <a:xfrm>
            <a:off x="761800" y="762001"/>
            <a:ext cx="5334197" cy="1708242"/>
          </a:xfrm>
        </p:spPr>
        <p:txBody>
          <a:bodyPr anchor="ctr">
            <a:normAutofit/>
          </a:bodyPr>
          <a:lstStyle/>
          <a:p>
            <a:r>
              <a:rPr lang="fr-FR" sz="4000"/>
              <a:t>Ensemble de données</a:t>
            </a:r>
          </a:p>
        </p:txBody>
      </p:sp>
      <p:sp>
        <p:nvSpPr>
          <p:cNvPr id="8" name="Content Placeholder 7">
            <a:extLst>
              <a:ext uri="{FF2B5EF4-FFF2-40B4-BE49-F238E27FC236}">
                <a16:creationId xmlns:a16="http://schemas.microsoft.com/office/drawing/2014/main" id="{A866DF24-B411-D0EB-D6A0-689095B5753F}"/>
              </a:ext>
            </a:extLst>
          </p:cNvPr>
          <p:cNvSpPr>
            <a:spLocks noGrp="1"/>
          </p:cNvSpPr>
          <p:nvPr>
            <p:ph idx="1"/>
          </p:nvPr>
        </p:nvSpPr>
        <p:spPr>
          <a:xfrm>
            <a:off x="761800" y="2470244"/>
            <a:ext cx="5334197" cy="3769835"/>
          </a:xfrm>
        </p:spPr>
        <p:txBody>
          <a:bodyPr anchor="ctr">
            <a:normAutofit/>
          </a:bodyPr>
          <a:lstStyle/>
          <a:p>
            <a:pPr marL="0" indent="0">
              <a:buNone/>
            </a:pPr>
            <a:r>
              <a:rPr lang="fr-FR" sz="2000"/>
              <a:t>Étant donné que nous allons utiliser directement un modèle d’IA LLM déjà entraîné, nous n'aurons pas besoin de données pour entraîner notre modèle. Cependant, nous aurons besoin de données pour faire fonctionner l’application. En considérant ces données comme des datasets : </a:t>
            </a:r>
          </a:p>
          <a:p>
            <a:pPr marL="971550" lvl="1" indent="-514350">
              <a:buFont typeface="+mj-lt"/>
              <a:buAutoNum type="arabicPeriod"/>
            </a:pPr>
            <a:r>
              <a:rPr lang="fr-FR" sz="2000"/>
              <a:t>Liste / Catégories / GIFs des exercices</a:t>
            </a:r>
          </a:p>
          <a:p>
            <a:pPr marL="971550" lvl="1" indent="-514350">
              <a:buFont typeface="+mj-lt"/>
              <a:buAutoNum type="arabicPeriod"/>
            </a:pPr>
            <a:r>
              <a:rPr lang="fr-FR" sz="2000"/>
              <a:t>Liste des équipements</a:t>
            </a:r>
          </a:p>
          <a:p>
            <a:endParaRPr lang="fr-FR" sz="2000"/>
          </a:p>
        </p:txBody>
      </p:sp>
      <p:pic>
        <p:nvPicPr>
          <p:cNvPr id="10" name="Picture 9" descr="Tas de tâches administratives">
            <a:extLst>
              <a:ext uri="{FF2B5EF4-FFF2-40B4-BE49-F238E27FC236}">
                <a16:creationId xmlns:a16="http://schemas.microsoft.com/office/drawing/2014/main" id="{6193B551-DC8F-50C9-A1D4-239C04F0A693}"/>
              </a:ext>
            </a:extLst>
          </p:cNvPr>
          <p:cNvPicPr>
            <a:picLocks noChangeAspect="1"/>
          </p:cNvPicPr>
          <p:nvPr/>
        </p:nvPicPr>
        <p:blipFill>
          <a:blip r:embed="rId2"/>
          <a:srcRect l="23427" r="1832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0895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83B51-9A96-EE61-1637-00CFBC82FDD8}"/>
              </a:ext>
            </a:extLst>
          </p:cNvPr>
          <p:cNvSpPr>
            <a:spLocks noGrp="1"/>
          </p:cNvSpPr>
          <p:nvPr>
            <p:ph type="title"/>
          </p:nvPr>
        </p:nvSpPr>
        <p:spPr>
          <a:xfrm>
            <a:off x="5297762" y="329184"/>
            <a:ext cx="6251110" cy="1783080"/>
          </a:xfrm>
        </p:spPr>
        <p:txBody>
          <a:bodyPr anchor="b">
            <a:normAutofit/>
          </a:bodyPr>
          <a:lstStyle/>
          <a:p>
            <a:r>
              <a:rPr lang="fr-FR" sz="5400"/>
              <a:t>Produits proposés par la start-up</a:t>
            </a:r>
          </a:p>
        </p:txBody>
      </p:sp>
      <p:pic>
        <p:nvPicPr>
          <p:cNvPr id="6" name="Picture 5" descr="Personne regardant un téléphone vide">
            <a:extLst>
              <a:ext uri="{FF2B5EF4-FFF2-40B4-BE49-F238E27FC236}">
                <a16:creationId xmlns:a16="http://schemas.microsoft.com/office/drawing/2014/main" id="{0EFB3F55-9EF3-1DA7-AB0D-13BEEE9C7101}"/>
              </a:ext>
            </a:extLst>
          </p:cNvPr>
          <p:cNvPicPr>
            <a:picLocks noChangeAspect="1"/>
          </p:cNvPicPr>
          <p:nvPr/>
        </p:nvPicPr>
        <p:blipFill>
          <a:blip r:embed="rId2"/>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50C727-0CB6-3B1A-E568-B8B77915C8B0}"/>
              </a:ext>
            </a:extLst>
          </p:cNvPr>
          <p:cNvSpPr>
            <a:spLocks noGrp="1"/>
          </p:cNvSpPr>
          <p:nvPr>
            <p:ph idx="1"/>
          </p:nvPr>
        </p:nvSpPr>
        <p:spPr>
          <a:xfrm>
            <a:off x="5297762" y="2706624"/>
            <a:ext cx="6251110" cy="3483864"/>
          </a:xfrm>
        </p:spPr>
        <p:txBody>
          <a:bodyPr>
            <a:normAutofit/>
          </a:bodyPr>
          <a:lstStyle/>
          <a:p>
            <a:pPr marL="0" indent="0">
              <a:buNone/>
            </a:pPr>
            <a:r>
              <a:rPr lang="en-FR" sz="1500" kern="100">
                <a:effectLst/>
                <a:latin typeface="Aptos" panose="020B0004020202020204" pitchFamily="34" charset="0"/>
                <a:ea typeface="Aptos" panose="020B0004020202020204" pitchFamily="34" charset="0"/>
                <a:cs typeface="Times New Roman" panose="02020603050405020304" pitchFamily="18" charset="0"/>
              </a:rPr>
              <a:t>L’objectif est de développer une application web/mobile qui génère des programmes d’entraînement personnalisés grâce à l'intelligence artificielle, en fonction des objectifs et des informations fournies par l’utilisateur. Cette application permet la création d’entraînements personnalisés basés sur des informations telles que le nom, l’âge, le poids, le sexe, le niveau sportif, l’état de santé, les objectifs, la deadline, l’équipement disponible, le nombre d’entraînements par semaine, la durée des séances, l’historique d’entraînement et les exercices bannis. Les éléments à prioriser pour la séance sont mis en évidence. L’application offre également un suivi de l’historique des entraînements, permettant de consulter les séances terminées. De plus, elle offre la possibilité de modifier les séances en changeant un exercice pour trois raisons possibles : manque d’équipement, douleur ou préférence, générant ainsi un exercice de substitution.</a:t>
            </a:r>
          </a:p>
          <a:p>
            <a:pPr marL="0" indent="0">
              <a:buNone/>
            </a:pPr>
            <a:r>
              <a:rPr lang="fr-FR" sz="1500" kern="100">
                <a:effectLst/>
                <a:latin typeface="Aptos" panose="020B0004020202020204" pitchFamily="34" charset="0"/>
                <a:ea typeface="Aptos" panose="020B0004020202020204" pitchFamily="34" charset="0"/>
                <a:cs typeface="Times New Roman" panose="02020603050405020304" pitchFamily="18" charset="0"/>
              </a:rPr>
              <a:t> </a:t>
            </a:r>
            <a:endParaRPr lang="en-FR" sz="1500" kern="100">
              <a:effectLst/>
              <a:latin typeface="Aptos" panose="020B0004020202020204" pitchFamily="34" charset="0"/>
              <a:ea typeface="Aptos" panose="020B0004020202020204" pitchFamily="34" charset="0"/>
              <a:cs typeface="Times New Roman" panose="02020603050405020304" pitchFamily="18" charset="0"/>
            </a:endParaRPr>
          </a:p>
          <a:p>
            <a:endParaRPr lang="fr-FR" sz="1500"/>
          </a:p>
        </p:txBody>
      </p:sp>
    </p:spTree>
    <p:extLst>
      <p:ext uri="{BB962C8B-B14F-4D97-AF65-F5344CB8AC3E}">
        <p14:creationId xmlns:p14="http://schemas.microsoft.com/office/powerpoint/2010/main" val="77163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345</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Objectif pour le 20sept.-24</vt:lpstr>
      <vt:lpstr>Constitution de l’équipe</vt:lpstr>
      <vt:lpstr>Outils de la gestion de projet</vt:lpstr>
      <vt:lpstr>Nom de la start-up </vt:lpstr>
      <vt:lpstr>Ensemble de données</vt:lpstr>
      <vt:lpstr>Produits proposés par la start-up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Mathis Aulagnier</dc:creator>
  <cp:lastModifiedBy>Mathis Aulagnier</cp:lastModifiedBy>
  <cp:revision>1</cp:revision>
  <dcterms:created xsi:type="dcterms:W3CDTF">2024-09-19T13:58:13Z</dcterms:created>
  <dcterms:modified xsi:type="dcterms:W3CDTF">2024-09-19T14:23:36Z</dcterms:modified>
</cp:coreProperties>
</file>