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0D4"/>
    <a:srgbClr val="00D4D4"/>
    <a:srgbClr val="D4D400"/>
    <a:srgbClr val="C000C0"/>
    <a:srgbClr val="00C0C0"/>
    <a:srgbClr val="C0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F326-38ED-4425-B738-7B2A375F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6655B5-0F45-4FA3-A3B6-D40A844D2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3FA6-7F77-4EAB-B2D3-3B3E36B1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C293-57C1-4E94-B159-979D0261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ADCB4-22CD-41EA-8FAE-EAEFEB48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A8DC6-A7FF-4917-9473-ADEFA254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F3992-9295-45BF-A541-7E05B74D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17913-992E-4004-A269-C54110C9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AC8FC-86C7-49A5-B0DB-DDE3D972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72F3FF-BC33-4440-A966-63D111C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5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523F5F-45D3-4B2D-BAED-A3DA5B068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9DFEF8-4973-4FA4-BF25-B338FBF7A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BEBA7-DC1E-4072-9581-C60DC9A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EB6CB-0180-4E3F-8E3F-3FF2995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A2B2C-A82B-42CC-A78B-9F599E7D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A0E9E-635B-4BF9-BCF2-FC358D1B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6FD4B-47ED-4634-BD08-454488B3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F9E8D-E708-44A9-8DDE-7C6ADA50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4399C-7567-40A7-9730-AD3916D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3D25C-573B-427D-9F82-B107094C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FE6D9-E1E3-4BB4-A903-AAA846D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D44777-46B2-4B0B-B296-C4AF41B9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FB1A7-C0F6-43F3-AF05-D2E6C3DC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359F7-6C21-4B56-ABB6-162E70FB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800E20-BA63-4A88-B2B1-9A5F57BF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7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16957-5228-4458-8043-B98976DF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5A69B-D0CA-4267-B46A-F0791AD32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C1488-BD40-4366-8683-56234AC6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2FBF61-F8EE-4CD2-92E4-D94EB244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D8BA72-1F5B-4965-BE1D-ECEAD990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018521-8A1E-46FC-A7C1-FD8F3CCC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43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46E66-44AB-4513-AB94-F0778057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86C1F8-4476-4A06-9586-0B2564CC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7B4191-98DE-4B6D-A362-CBE85785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58F678-CD3D-433D-B42E-54B1EE86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D7D7C6-AB8B-4CEF-967F-0E5165254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B9A13-BB88-42C1-8C6A-9B95F6F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D6047D-C7E1-4F18-B3C8-1AC9DE01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637CD1-6537-44A1-B038-4A2E163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7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DA5AD-24EF-4EED-B548-DEAFED52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6DEDE1-C2F2-4DF4-A6E5-31CCDF5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4A8398-CC64-400B-97D0-0380CE19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886941-ACCC-4D39-A94B-61D7242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8BFB87-61A3-4D02-890B-43C78F70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48EF6C-CED3-430F-84C5-8740443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9A4B5C-2FD4-4F6F-AB4C-A7AEDFC4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E648C-9108-42C7-99C4-177019EC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776EB-2825-4B90-BDF0-3FB29064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8CCF81-4B17-4524-A5A1-4E5DA5B6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10B908-8910-41B2-86FD-FAD7AA3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D4C8B-A33F-40F5-A885-A771546D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DB4879-56F3-43F8-B154-94024E61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22F17-7500-4915-9372-B1226532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7B2781-677F-4E7F-9ABC-A6DD2255C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CD6384-AF01-4A69-A1B3-97480C1DD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78B312-E4EF-43CE-98DD-010E0B6A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EE3158-3F82-459F-87ED-04BA519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6695D-65BC-48A1-BED1-748EB052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5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ECE55F-A577-4882-8F48-1D9A6F4C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D7E6C-A19D-43C5-9917-B4417119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CCB52-4C5D-4516-B72E-7C5E6D536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259A-FDD5-49A6-BA76-12DEEB9F1ED5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9F4A6C-1E2E-4CEB-BD16-65739BB22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57DDF-C8D6-4529-B9F3-32B47CE70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B0D1-6FB4-45B5-9DF0-05563264B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42FA8AE5-4C72-4310-A723-08D386157479}"/>
              </a:ext>
            </a:extLst>
          </p:cNvPr>
          <p:cNvGrpSpPr/>
          <p:nvPr/>
        </p:nvGrpSpPr>
        <p:grpSpPr>
          <a:xfrm>
            <a:off x="-4439" y="-8877"/>
            <a:ext cx="5768878" cy="5773316"/>
            <a:chOff x="-4439" y="-8877"/>
            <a:chExt cx="5768878" cy="5773316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8C10F5E-36EA-470C-9916-64B632A41A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8877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7ACE371-9BC1-41B9-8251-F0034AE6B4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67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0BBEA28-5981-484E-9CEA-128566C307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223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A555ADC-67C8-4A6C-89C3-B26334DCEF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7278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32FA0B4-ACDD-40E6-856C-29B8200CE4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3334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1A9D6F2-7DA5-4E08-8622-A27301B5A9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9389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999F80D-68CC-47DB-8028-8AD4F0CD5C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5445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D4E245F-CEB6-41C0-A9D6-62BF132A3B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1500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E4015A4-09CF-45EF-884B-876DF0BF09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7556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49C380A-90F2-4F9D-997F-5806D776CF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3611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8C3E17D-BB89-4C3F-BF6B-182083665D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9667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077D690-8872-4C24-BB79-AEC984D32D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5722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C8733159-39DE-4CA2-9BB2-01E7FD18E8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1778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1080FA-2D28-4AC5-8E20-72657B17E5B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7833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D80F9B9-BCD2-4280-823E-5E4B75D1F4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38893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9D6D08-4FE7-48AD-AE20-9F80E9CA73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99448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D8F32FA-8715-4120-ADEE-E492FE3022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60000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91783DC3-751B-4546-A1E1-8BC065F0C2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84439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73B1C2B-CB83-4F62-94ED-CF19132510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23884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781CD8D-48E8-4A83-8346-707E74C3FB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63329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47212376-9978-4151-8633-E92870D9E6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02774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AA95738-A201-47FE-8925-06CF13AAD4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42219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DFF1163-BC74-4FAE-9360-CC634C4E76C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1664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55E2462-DF2C-47A6-A538-985CA6C43E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1109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3E98718-B859-4C3D-85B4-DB4A9B6CC3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554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5093C96-F9C8-4A57-A721-6103E8C4A2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6D7C4FFD-4D00-4453-84D4-00E1EBDCAF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60557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FDBCB6-D086-4137-BAFE-BA7A64076F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721112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8125283-C41D-4A83-B4C4-372F11B499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081667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DA0E9EF6-863C-4802-9F05-D4E978250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442222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5DAF235-4BC1-4D14-8331-71AC6FC38B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802777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2B23D14-0D53-4972-918C-573EBE8DE7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163332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7CF3ACB9-675B-4D26-9FA7-F9CD22C4CF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523887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3945B49-6965-4006-9038-495FB1A8FE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884439" y="2884439"/>
              <a:ext cx="5760000" cy="0"/>
            </a:xfrm>
            <a:prstGeom prst="line">
              <a:avLst/>
            </a:prstGeom>
            <a:ln w="3175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F502D118-54AB-4CF1-A572-22730FB68F21}"/>
              </a:ext>
            </a:extLst>
          </p:cNvPr>
          <p:cNvSpPr txBox="1"/>
          <p:nvPr/>
        </p:nvSpPr>
        <p:spPr>
          <a:xfrm>
            <a:off x="0" y="63741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7173CA-B712-4E27-A5E8-4D1C1C7C416C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822BBC0A-D534-4618-B4EC-61278EB6B6C7}"/>
              </a:ext>
            </a:extLst>
          </p:cNvPr>
          <p:cNvSpPr/>
          <p:nvPr/>
        </p:nvSpPr>
        <p:spPr>
          <a:xfrm flipV="1">
            <a:off x="0" y="2880000"/>
            <a:ext cx="5759999" cy="2880000"/>
          </a:xfrm>
          <a:custGeom>
            <a:avLst/>
            <a:gdLst>
              <a:gd name="connsiteX0" fmla="*/ 0 w 5759999"/>
              <a:gd name="connsiteY0" fmla="*/ 2880000 h 2880000"/>
              <a:gd name="connsiteX1" fmla="*/ 720000 w 5759999"/>
              <a:gd name="connsiteY1" fmla="*/ 2880000 h 2880000"/>
              <a:gd name="connsiteX2" fmla="*/ 720000 w 5759999"/>
              <a:gd name="connsiteY2" fmla="*/ 1436256 h 2880000"/>
              <a:gd name="connsiteX3" fmla="*/ 1436256 w 5759999"/>
              <a:gd name="connsiteY3" fmla="*/ 720000 h 2880000"/>
              <a:gd name="connsiteX4" fmla="*/ 4323744 w 5759999"/>
              <a:gd name="connsiteY4" fmla="*/ 720000 h 2880000"/>
              <a:gd name="connsiteX5" fmla="*/ 5040000 w 5759999"/>
              <a:gd name="connsiteY5" fmla="*/ 1436256 h 2880000"/>
              <a:gd name="connsiteX6" fmla="*/ 5040000 w 5759999"/>
              <a:gd name="connsiteY6" fmla="*/ 2880000 h 2880000"/>
              <a:gd name="connsiteX7" fmla="*/ 5759999 w 5759999"/>
              <a:gd name="connsiteY7" fmla="*/ 2880000 h 2880000"/>
              <a:gd name="connsiteX8" fmla="*/ 5759999 w 5759999"/>
              <a:gd name="connsiteY8" fmla="*/ 721325 h 2880000"/>
              <a:gd name="connsiteX9" fmla="*/ 5038674 w 5759999"/>
              <a:gd name="connsiteY9" fmla="*/ 0 h 2880000"/>
              <a:gd name="connsiteX10" fmla="*/ 721325 w 5759999"/>
              <a:gd name="connsiteY10" fmla="*/ 0 h 2880000"/>
              <a:gd name="connsiteX11" fmla="*/ 0 w 5759999"/>
              <a:gd name="connsiteY11" fmla="*/ 721325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59999" h="2880000">
                <a:moveTo>
                  <a:pt x="0" y="2880000"/>
                </a:moveTo>
                <a:lnTo>
                  <a:pt x="720000" y="2880000"/>
                </a:lnTo>
                <a:lnTo>
                  <a:pt x="720000" y="1436256"/>
                </a:lnTo>
                <a:cubicBezTo>
                  <a:pt x="720000" y="1040679"/>
                  <a:pt x="1040679" y="720000"/>
                  <a:pt x="1436256" y="720000"/>
                </a:cubicBezTo>
                <a:lnTo>
                  <a:pt x="4323744" y="720000"/>
                </a:lnTo>
                <a:cubicBezTo>
                  <a:pt x="4719321" y="720000"/>
                  <a:pt x="5040000" y="1040679"/>
                  <a:pt x="5040000" y="1436256"/>
                </a:cubicBezTo>
                <a:lnTo>
                  <a:pt x="5040000" y="2880000"/>
                </a:lnTo>
                <a:lnTo>
                  <a:pt x="5759999" y="2880000"/>
                </a:lnTo>
                <a:lnTo>
                  <a:pt x="5759999" y="721325"/>
                </a:lnTo>
                <a:cubicBezTo>
                  <a:pt x="5759999" y="322948"/>
                  <a:pt x="5437051" y="0"/>
                  <a:pt x="5038674" y="0"/>
                </a:cubicBezTo>
                <a:lnTo>
                  <a:pt x="721325" y="0"/>
                </a:lnTo>
                <a:cubicBezTo>
                  <a:pt x="322948" y="0"/>
                  <a:pt x="0" y="322948"/>
                  <a:pt x="0" y="72132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7369D3B-E150-4BD7-98EC-173E3833B187}"/>
              </a:ext>
            </a:extLst>
          </p:cNvPr>
          <p:cNvSpPr/>
          <p:nvPr/>
        </p:nvSpPr>
        <p:spPr>
          <a:xfrm>
            <a:off x="1080000" y="0"/>
            <a:ext cx="1440000" cy="1440000"/>
          </a:xfrm>
          <a:prstGeom prst="ellipse">
            <a:avLst/>
          </a:prstGeom>
          <a:solidFill>
            <a:srgbClr val="D4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9EAAE90-940D-46F1-9E91-C8DF8E496280}"/>
              </a:ext>
            </a:extLst>
          </p:cNvPr>
          <p:cNvSpPr/>
          <p:nvPr/>
        </p:nvSpPr>
        <p:spPr>
          <a:xfrm>
            <a:off x="1800000" y="2520000"/>
            <a:ext cx="1440000" cy="1440000"/>
          </a:xfrm>
          <a:prstGeom prst="ellipse">
            <a:avLst/>
          </a:prstGeom>
          <a:solidFill>
            <a:srgbClr val="D4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787BD51-F96B-4B82-8929-E1EB35460D35}"/>
              </a:ext>
            </a:extLst>
          </p:cNvPr>
          <p:cNvSpPr/>
          <p:nvPr/>
        </p:nvSpPr>
        <p:spPr>
          <a:xfrm>
            <a:off x="3600000" y="1080000"/>
            <a:ext cx="1440000" cy="1440000"/>
          </a:xfrm>
          <a:prstGeom prst="ellipse">
            <a:avLst/>
          </a:prstGeom>
          <a:solidFill>
            <a:srgbClr val="00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s arrondis en haut 53">
            <a:extLst>
              <a:ext uri="{FF2B5EF4-FFF2-40B4-BE49-F238E27FC236}">
                <a16:creationId xmlns:a16="http://schemas.microsoft.com/office/drawing/2014/main" id="{DC6369E7-4333-4D19-AD56-C4EBE5EA6104}"/>
              </a:ext>
            </a:extLst>
          </p:cNvPr>
          <p:cNvSpPr/>
          <p:nvPr/>
        </p:nvSpPr>
        <p:spPr>
          <a:xfrm flipV="1">
            <a:off x="7086600" y="3131460"/>
            <a:ext cx="5759999" cy="2880000"/>
          </a:xfrm>
          <a:prstGeom prst="round2SameRect">
            <a:avLst>
              <a:gd name="adj1" fmla="val 25046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 : avec coins arrondis en haut 54">
            <a:extLst>
              <a:ext uri="{FF2B5EF4-FFF2-40B4-BE49-F238E27FC236}">
                <a16:creationId xmlns:a16="http://schemas.microsoft.com/office/drawing/2014/main" id="{0260F791-2AB6-456A-9A44-D73C55A3D9A1}"/>
              </a:ext>
            </a:extLst>
          </p:cNvPr>
          <p:cNvSpPr/>
          <p:nvPr/>
        </p:nvSpPr>
        <p:spPr>
          <a:xfrm flipV="1">
            <a:off x="7798827" y="3125915"/>
            <a:ext cx="4320000" cy="2160000"/>
          </a:xfrm>
          <a:prstGeom prst="round2SameRect">
            <a:avLst>
              <a:gd name="adj1" fmla="val 3316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5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862402-0FBF-4F3C-B25F-9B557FA5CF86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7369D3B-E150-4BD7-98EC-173E3833B187}"/>
              </a:ext>
            </a:extLst>
          </p:cNvPr>
          <p:cNvSpPr/>
          <p:nvPr/>
        </p:nvSpPr>
        <p:spPr>
          <a:xfrm>
            <a:off x="1440000" y="1440000"/>
            <a:ext cx="720000" cy="720000"/>
          </a:xfrm>
          <a:prstGeom prst="ellipse">
            <a:avLst/>
          </a:prstGeom>
          <a:solidFill>
            <a:srgbClr val="D4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9EAAE90-940D-46F1-9E91-C8DF8E496280}"/>
              </a:ext>
            </a:extLst>
          </p:cNvPr>
          <p:cNvSpPr/>
          <p:nvPr/>
        </p:nvSpPr>
        <p:spPr>
          <a:xfrm>
            <a:off x="2160000" y="2880000"/>
            <a:ext cx="720000" cy="720000"/>
          </a:xfrm>
          <a:prstGeom prst="ellipse">
            <a:avLst/>
          </a:prstGeom>
          <a:solidFill>
            <a:srgbClr val="D4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787BD51-F96B-4B82-8929-E1EB35460D35}"/>
              </a:ext>
            </a:extLst>
          </p:cNvPr>
          <p:cNvSpPr/>
          <p:nvPr/>
        </p:nvSpPr>
        <p:spPr>
          <a:xfrm>
            <a:off x="3600000" y="2160000"/>
            <a:ext cx="720000" cy="720000"/>
          </a:xfrm>
          <a:prstGeom prst="ellipse">
            <a:avLst/>
          </a:prstGeom>
          <a:solidFill>
            <a:srgbClr val="00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C823C49-4038-4B99-A38B-CEC65CC5D9F0}"/>
              </a:ext>
            </a:extLst>
          </p:cNvPr>
          <p:cNvSpPr/>
          <p:nvPr/>
        </p:nvSpPr>
        <p:spPr>
          <a:xfrm flipV="1">
            <a:off x="720000" y="2880000"/>
            <a:ext cx="4320000" cy="2160000"/>
          </a:xfrm>
          <a:custGeom>
            <a:avLst/>
            <a:gdLst>
              <a:gd name="connsiteX0" fmla="*/ 0 w 4320000"/>
              <a:gd name="connsiteY0" fmla="*/ 2160000 h 2160000"/>
              <a:gd name="connsiteX1" fmla="*/ 720000 w 4320000"/>
              <a:gd name="connsiteY1" fmla="*/ 2160000 h 2160000"/>
              <a:gd name="connsiteX2" fmla="*/ 720000 w 4320000"/>
              <a:gd name="connsiteY2" fmla="*/ 1076530 h 2160000"/>
              <a:gd name="connsiteX3" fmla="*/ 1076530 w 4320000"/>
              <a:gd name="connsiteY3" fmla="*/ 720000 h 2160000"/>
              <a:gd name="connsiteX4" fmla="*/ 3243470 w 4320000"/>
              <a:gd name="connsiteY4" fmla="*/ 720000 h 2160000"/>
              <a:gd name="connsiteX5" fmla="*/ 3600000 w 4320000"/>
              <a:gd name="connsiteY5" fmla="*/ 1076530 h 2160000"/>
              <a:gd name="connsiteX6" fmla="*/ 3600000 w 4320000"/>
              <a:gd name="connsiteY6" fmla="*/ 2160000 h 2160000"/>
              <a:gd name="connsiteX7" fmla="*/ 4320000 w 4320000"/>
              <a:gd name="connsiteY7" fmla="*/ 2160000 h 2160000"/>
              <a:gd name="connsiteX8" fmla="*/ 4320000 w 4320000"/>
              <a:gd name="connsiteY8" fmla="*/ 353657 h 2160000"/>
              <a:gd name="connsiteX9" fmla="*/ 3966343 w 4320000"/>
              <a:gd name="connsiteY9" fmla="*/ 0 h 2160000"/>
              <a:gd name="connsiteX10" fmla="*/ 353657 w 4320000"/>
              <a:gd name="connsiteY10" fmla="*/ 0 h 2160000"/>
              <a:gd name="connsiteX11" fmla="*/ 0 w 4320000"/>
              <a:gd name="connsiteY11" fmla="*/ 353657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20000" h="2160000">
                <a:moveTo>
                  <a:pt x="0" y="2160000"/>
                </a:moveTo>
                <a:lnTo>
                  <a:pt x="720000" y="2160000"/>
                </a:lnTo>
                <a:lnTo>
                  <a:pt x="720000" y="1076530"/>
                </a:lnTo>
                <a:cubicBezTo>
                  <a:pt x="720000" y="879624"/>
                  <a:pt x="879624" y="720000"/>
                  <a:pt x="1076530" y="720000"/>
                </a:cubicBezTo>
                <a:lnTo>
                  <a:pt x="3243470" y="720000"/>
                </a:lnTo>
                <a:cubicBezTo>
                  <a:pt x="3440376" y="720000"/>
                  <a:pt x="3600000" y="879624"/>
                  <a:pt x="3600000" y="1076530"/>
                </a:cubicBezTo>
                <a:lnTo>
                  <a:pt x="3600000" y="2160000"/>
                </a:lnTo>
                <a:lnTo>
                  <a:pt x="4320000" y="2160000"/>
                </a:lnTo>
                <a:lnTo>
                  <a:pt x="4320000" y="353657"/>
                </a:lnTo>
                <a:cubicBezTo>
                  <a:pt x="4320000" y="158338"/>
                  <a:pt x="4161662" y="0"/>
                  <a:pt x="3966343" y="0"/>
                </a:cubicBezTo>
                <a:lnTo>
                  <a:pt x="353657" y="0"/>
                </a:lnTo>
                <a:cubicBezTo>
                  <a:pt x="158338" y="0"/>
                  <a:pt x="0" y="158338"/>
                  <a:pt x="0" y="3536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6A2AD9-E29F-431F-846C-28BFFDA2F0D7}"/>
              </a:ext>
            </a:extLst>
          </p:cNvPr>
          <p:cNvSpPr txBox="1"/>
          <p:nvPr/>
        </p:nvSpPr>
        <p:spPr>
          <a:xfrm>
            <a:off x="0" y="63741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152717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Delile</dc:creator>
  <cp:lastModifiedBy>Sébastien Delile</cp:lastModifiedBy>
  <cp:revision>2</cp:revision>
  <dcterms:created xsi:type="dcterms:W3CDTF">2021-11-21T14:55:10Z</dcterms:created>
  <dcterms:modified xsi:type="dcterms:W3CDTF">2021-11-30T14:41:15Z</dcterms:modified>
</cp:coreProperties>
</file>