
<file path=[Content_Types].xml><?xml version="1.0" encoding="utf-8"?>
<Types xmlns="http://schemas.openxmlformats.org/package/2006/content-types">
  <Default Extension="png" ContentType="image/png"/>
  <Default Extension="webm" ContentType="video/webm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B20A0-0FE7-47A8-B499-258A8F23F814}" type="datetimeFigureOut">
              <a:rPr lang="fr-CH" smtClean="0"/>
              <a:t>21.06.2022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016A-627A-4A0C-9616-0246A419C2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267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F312-8723-4148-B09D-C51AA15905F6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Mathis Broquet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9E7F-89D7-41A2-A3E9-A00F2699FB98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Mathis Broquet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85E0-CD6F-471E-AD1B-EC2B0982F321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Mathis Broquet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8C5C-029E-4031-9CB0-23CE29A82110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Mathis Broquet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59058BF-72AF-4A8C-9D2C-90536BA016F1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Mathis Broquet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F3B-8CD6-4CC4-8A43-C295B46EEDFD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Mathis Broquet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6870-9E1E-4B33-BE0A-519491286DA9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Mathis Broquet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FB7E-ED1E-4102-82EA-D0473D4783DE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Mathis Broquet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959-7C64-43CF-9B43-4E7FB2F93246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Mathis Broquet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DACE-7306-47AC-80C0-35897986BDB3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Mathis Broquet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791-F9D5-4576-80C8-A25264CE0606}" type="datetime2">
              <a:rPr lang="fr-CH" smtClean="0"/>
              <a:t>mardi, 21 juin 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6AEFBE-9CDC-49A2-A0A2-FB599D3CBC39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Mathis Broquet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6.png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Demomot</a:t>
            </a:r>
            <a:r>
              <a:rPr lang="fr-CH" dirty="0" smtClean="0"/>
              <a:t> 2022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Projet Jass</a:t>
            </a:r>
            <a:endParaRPr lang="fr-CH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CC3-A938-455F-AABE-01F34FA2947F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Mathis Broquet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</a:t>
            </a:r>
            <a:r>
              <a:rPr lang="fr-FR" dirty="0" smtClean="0"/>
              <a:t>menu</a:t>
            </a:r>
          </a:p>
          <a:p>
            <a:r>
              <a:rPr lang="fr-FR" dirty="0" smtClean="0"/>
              <a:t>Un son réglable</a:t>
            </a:r>
            <a:endParaRPr lang="fr-FR" dirty="0" smtClean="0"/>
          </a:p>
          <a:p>
            <a:r>
              <a:rPr lang="fr-FR" dirty="0" smtClean="0"/>
              <a:t>Pouvoir créer des parties</a:t>
            </a:r>
            <a:endParaRPr lang="fr-FR" dirty="0" smtClean="0"/>
          </a:p>
          <a:p>
            <a:r>
              <a:rPr lang="fr-FR" dirty="0" smtClean="0"/>
              <a:t>Pouvoir choisir la pomme ou le jass</a:t>
            </a:r>
            <a:endParaRPr lang="fr-FR" dirty="0" smtClean="0"/>
          </a:p>
          <a:p>
            <a:r>
              <a:rPr lang="fr-FR" dirty="0"/>
              <a:t>Pouvoir rejoindre </a:t>
            </a:r>
            <a:r>
              <a:rPr lang="fr-FR" dirty="0" smtClean="0"/>
              <a:t>une partie</a:t>
            </a:r>
            <a:endParaRPr lang="fr-FR" dirty="0" smtClean="0"/>
          </a:p>
          <a:p>
            <a:r>
              <a:rPr lang="fr-FR" dirty="0" smtClean="0"/>
              <a:t>Limite de </a:t>
            </a:r>
            <a:r>
              <a:rPr lang="fr-FR" dirty="0"/>
              <a:t>temps pour jouer (20s</a:t>
            </a:r>
            <a:r>
              <a:rPr lang="fr-FR" dirty="0" smtClean="0"/>
              <a:t>).</a:t>
            </a:r>
          </a:p>
          <a:p>
            <a:r>
              <a:rPr lang="fr-FR" dirty="0" smtClean="0"/>
              <a:t>Mélange des cartes</a:t>
            </a:r>
            <a:endParaRPr lang="fr-FR" dirty="0" smtClean="0"/>
          </a:p>
          <a:p>
            <a:r>
              <a:rPr lang="fr-FR" dirty="0" smtClean="0"/>
              <a:t>Tri de la main</a:t>
            </a:r>
            <a:endParaRPr lang="fr-FR" dirty="0" smtClean="0"/>
          </a:p>
          <a:p>
            <a:r>
              <a:rPr lang="fr-FR" dirty="0" smtClean="0"/>
              <a:t>Couper le tas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8C5C-029E-4031-9CB0-23CE29A82110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Mathis Broquet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Menu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791-F9D5-4576-80C8-A25264CE0606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Image 13" descr="C:\Program Files\dotnet\dotnet.ex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304346" cy="4491038"/>
          </a:xfrm>
          <a:prstGeom prst="rect">
            <a:avLst/>
          </a:prstGeom>
        </p:spPr>
      </p:pic>
      <p:pic>
        <p:nvPicPr>
          <p:cNvPr id="18" name="27f85ab8-f12f-11ec-a314-f23c92960ad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36366" y="4690555"/>
            <a:ext cx="3232609" cy="194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Volume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791-F9D5-4576-80C8-A25264CE0606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17176" cy="6858000"/>
          </a:xfrm>
          <a:prstGeom prst="rect">
            <a:avLst/>
          </a:prstGeom>
        </p:spPr>
      </p:pic>
      <p:pic>
        <p:nvPicPr>
          <p:cNvPr id="1026" name="Picture 2" descr="How to Host ASP.NET Core 3.1 Web Applications as Windows Service - DEV  Commun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5" t="7556" r="7575" b="13985"/>
          <a:stretch/>
        </p:blipFill>
        <p:spPr bwMode="auto">
          <a:xfrm>
            <a:off x="5631658" y="3429000"/>
            <a:ext cx="2397919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76" y="1377066"/>
            <a:ext cx="2826884" cy="13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Création de Parties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Sont dépendants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Pouvoir </a:t>
            </a:r>
            <a:r>
              <a:rPr lang="fr-FR" sz="2400" dirty="0"/>
              <a:t>choisir la pomme ou le </a:t>
            </a:r>
            <a:r>
              <a:rPr lang="fr-FR" sz="2400" dirty="0" smtClean="0"/>
              <a:t>jass</a:t>
            </a:r>
            <a:endParaRPr lang="fr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Rejoindre </a:t>
            </a:r>
            <a:r>
              <a:rPr lang="fr-CH" sz="2400" dirty="0" smtClean="0"/>
              <a:t>un </a:t>
            </a:r>
            <a:r>
              <a:rPr lang="fr-CH" sz="2400" dirty="0" smtClean="0"/>
              <a:t>lobby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/>
              <a:t>L</a:t>
            </a:r>
            <a:r>
              <a:rPr lang="fr-CH" sz="2400" dirty="0" smtClean="0"/>
              <a:t>imite </a:t>
            </a:r>
            <a:r>
              <a:rPr lang="fr-CH" sz="2400" dirty="0" smtClean="0"/>
              <a:t>de temps pour jouer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791-F9D5-4576-80C8-A25264CE0606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Yass Creations – Eduardo Yass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7157"/>
            <a:ext cx="8302977" cy="46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Mélange des cartes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791-F9D5-4576-80C8-A25264CE0606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816"/>
            <a:ext cx="8304415" cy="3413513"/>
          </a:xfrm>
          <a:prstGeom prst="rect">
            <a:avLst/>
          </a:prstGeom>
        </p:spPr>
      </p:pic>
      <p:sp>
        <p:nvSpPr>
          <p:cNvPr id="10" name="AutoShape 4" descr="Des cartes bien mélangées | Pour l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91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Couper le tas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791-F9D5-4576-80C8-A25264CE0606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709"/>
            <a:ext cx="8305800" cy="33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F312-8723-4148-B09D-C51AA15905F6}" type="datetime2">
              <a:rPr lang="fr-CH" smtClean="0"/>
              <a:t>mardi, 21 juin 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Mathis Broquet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2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142</TotalTime>
  <Words>95</Words>
  <Application>Microsoft Office PowerPoint</Application>
  <PresentationFormat>Grand écran</PresentationFormat>
  <Paragraphs>41</Paragraphs>
  <Slides>8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Wingdings</vt:lpstr>
      <vt:lpstr>Type de bois</vt:lpstr>
      <vt:lpstr>Demomot 2022</vt:lpstr>
      <vt:lpstr>Objectifs</vt:lpstr>
      <vt:lpstr>Menu</vt:lpstr>
      <vt:lpstr>Volume</vt:lpstr>
      <vt:lpstr>Création de Parties</vt:lpstr>
      <vt:lpstr>Mélange des cartes</vt:lpstr>
      <vt:lpstr>Couper le tas</vt:lpstr>
      <vt:lpstr>QUESTIONS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Demomot 2022</dc:title>
  <dc:creator>Mathis Broquet</dc:creator>
  <cp:lastModifiedBy>Mathis Broquet</cp:lastModifiedBy>
  <cp:revision>15</cp:revision>
  <dcterms:created xsi:type="dcterms:W3CDTF">2022-06-21T06:08:54Z</dcterms:created>
  <dcterms:modified xsi:type="dcterms:W3CDTF">2022-06-21T11:51:04Z</dcterms:modified>
</cp:coreProperties>
</file>