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57" r:id="rId4"/>
    <p:sldId id="258" r:id="rId5"/>
    <p:sldId id="261" r:id="rId6"/>
    <p:sldId id="265" r:id="rId7"/>
    <p:sldId id="267" r:id="rId8"/>
    <p:sldId id="26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326" autoAdjust="0"/>
  </p:normalViewPr>
  <p:slideViewPr>
    <p:cSldViewPr snapToGrid="0">
      <p:cViewPr varScale="1">
        <p:scale>
          <a:sx n="83" d="100"/>
          <a:sy n="83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38AD0-BD22-4F89-AD2A-05C4C964EE72}" type="datetimeFigureOut">
              <a:rPr lang="fr-CH" smtClean="0"/>
              <a:t>25.05.2022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26DD-6F7A-4855-908B-50114FE2294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736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Dire qu’on va surtout parler des problèmes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26DD-6F7A-4855-908B-50114FE2294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041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Les vues : 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interface graphique</a:t>
            </a:r>
          </a:p>
          <a:p>
            <a:pPr marL="171450" indent="-171450">
              <a:buFontTx/>
              <a:buChar char="-"/>
            </a:pPr>
            <a:endParaRPr lang="fr-CH" dirty="0" smtClean="0"/>
          </a:p>
          <a:p>
            <a:r>
              <a:rPr lang="fr-CH" dirty="0" smtClean="0"/>
              <a:t>Les </a:t>
            </a:r>
            <a:r>
              <a:rPr lang="fr-CH" dirty="0" err="1" smtClean="0"/>
              <a:t>controlleurs</a:t>
            </a:r>
            <a:r>
              <a:rPr lang="fr-CH" baseline="0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Sont appelés par l’intermédiaire des routes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Gèrent les interactions entre les modèles et les vues</a:t>
            </a:r>
          </a:p>
          <a:p>
            <a:pPr marL="0" indent="0">
              <a:buFontTx/>
              <a:buNone/>
            </a:pPr>
            <a:endParaRPr lang="fr-CH" baseline="0" dirty="0" smtClean="0"/>
          </a:p>
          <a:p>
            <a:r>
              <a:rPr lang="fr-CH" baseline="0" dirty="0" smtClean="0"/>
              <a:t>Les modèles : </a:t>
            </a:r>
          </a:p>
          <a:p>
            <a:r>
              <a:rPr lang="fr-CH" baseline="0" dirty="0" smtClean="0"/>
              <a:t>-  Définit en interne la structure des tables de la DB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Définit en interne les relation entre les tables ((1-1) </a:t>
            </a:r>
            <a:r>
              <a:rPr lang="fr-CH" baseline="0" dirty="0" err="1" smtClean="0"/>
              <a:t>hasOne</a:t>
            </a:r>
            <a:r>
              <a:rPr lang="fr-CH" baseline="0" dirty="0" smtClean="0"/>
              <a:t>() et </a:t>
            </a:r>
            <a:r>
              <a:rPr lang="fr-CH" baseline="0" dirty="0" err="1" smtClean="0"/>
              <a:t>belongsTo</a:t>
            </a:r>
            <a:r>
              <a:rPr lang="fr-CH" baseline="0" dirty="0" smtClean="0"/>
              <a:t>() / (1-N) </a:t>
            </a:r>
            <a:r>
              <a:rPr lang="fr-CH" baseline="0" dirty="0" err="1" smtClean="0"/>
              <a:t>hasMany</a:t>
            </a:r>
            <a:r>
              <a:rPr lang="fr-CH" baseline="0" dirty="0" smtClean="0"/>
              <a:t>() et </a:t>
            </a:r>
            <a:r>
              <a:rPr lang="fr-CH" baseline="0" dirty="0" err="1" smtClean="0"/>
              <a:t>belongsTo</a:t>
            </a:r>
            <a:r>
              <a:rPr lang="fr-CH" baseline="0" dirty="0" smtClean="0"/>
              <a:t>() / (N-N) </a:t>
            </a:r>
            <a:r>
              <a:rPr lang="fr-CH" baseline="0" dirty="0" err="1" smtClean="0"/>
              <a:t>belongsToMany</a:t>
            </a:r>
            <a:r>
              <a:rPr lang="fr-CH" baseline="0" dirty="0" smtClean="0"/>
              <a:t>())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Permet l’utilisation de l’ORM Eloquent (sécuriser les requêtes automatiquement)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Simplification </a:t>
            </a:r>
            <a:r>
              <a:rPr lang="fr-CH" baseline="0" smtClean="0"/>
              <a:t>des requêtes</a:t>
            </a:r>
            <a:endParaRPr lang="fr-CH" baseline="0" dirty="0" smtClean="0"/>
          </a:p>
          <a:p>
            <a:r>
              <a:rPr lang="fr-CH" baseline="0" dirty="0" smtClean="0"/>
              <a:t>-  /!\ Renommer le nom des tables si normes </a:t>
            </a:r>
            <a:r>
              <a:rPr lang="fr-CH" baseline="0" dirty="0" err="1" smtClean="0"/>
              <a:t>Laravel</a:t>
            </a:r>
            <a:r>
              <a:rPr lang="fr-CH" baseline="0" dirty="0" smtClean="0"/>
              <a:t> pas respectées (</a:t>
            </a:r>
            <a:r>
              <a:rPr lang="fr-CH" baseline="0" dirty="0" err="1" smtClean="0"/>
              <a:t>protected</a:t>
            </a:r>
            <a:r>
              <a:rPr lang="fr-CH" baseline="0" dirty="0" smtClean="0"/>
              <a:t> $table = «»)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26DD-6F7A-4855-908B-50114FE2294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339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Les routes :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Interceptent</a:t>
            </a:r>
            <a:r>
              <a:rPr lang="fr-CH" baseline="0" dirty="0" smtClean="0"/>
              <a:t> les requêtes http/https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Détectent les types de requêtes (</a:t>
            </a:r>
            <a:r>
              <a:rPr lang="fr-CH" baseline="0" dirty="0" err="1" smtClean="0"/>
              <a:t>get</a:t>
            </a:r>
            <a:r>
              <a:rPr lang="fr-CH" baseline="0" dirty="0" smtClean="0"/>
              <a:t>/post)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En lisant l’URL, ils renvoient sur les bons </a:t>
            </a:r>
            <a:r>
              <a:rPr lang="fr-CH" baseline="0" dirty="0" err="1" smtClean="0"/>
              <a:t>contrôlleurs</a:t>
            </a:r>
            <a:r>
              <a:rPr lang="fr-CH" baseline="0" dirty="0" smtClean="0"/>
              <a:t> en appelant une méthode précise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Les </a:t>
            </a:r>
            <a:r>
              <a:rPr lang="fr-CH" dirty="0" err="1" smtClean="0"/>
              <a:t>factories</a:t>
            </a:r>
            <a:r>
              <a:rPr lang="fr-CH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Générations facile de données aléatoires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Gain de temps pour la mise en place de la DB avec données de test</a:t>
            </a:r>
          </a:p>
          <a:p>
            <a:pPr marL="171450" indent="-171450">
              <a:buFontTx/>
              <a:buChar char="-"/>
            </a:pPr>
            <a:endParaRPr lang="fr-CH" dirty="0" smtClean="0"/>
          </a:p>
          <a:p>
            <a:r>
              <a:rPr lang="fr-CH" dirty="0" smtClean="0"/>
              <a:t>Les </a:t>
            </a:r>
            <a:r>
              <a:rPr lang="fr-CH" dirty="0" err="1" smtClean="0"/>
              <a:t>seeders</a:t>
            </a:r>
            <a:r>
              <a:rPr lang="fr-CH" dirty="0" smtClean="0"/>
              <a:t> :</a:t>
            </a:r>
          </a:p>
          <a:p>
            <a:r>
              <a:rPr lang="fr-CH" dirty="0" smtClean="0"/>
              <a:t>-</a:t>
            </a:r>
            <a:r>
              <a:rPr lang="fr-CH" baseline="0" dirty="0" smtClean="0"/>
              <a:t> Permettent l’activation automatique des </a:t>
            </a:r>
            <a:r>
              <a:rPr lang="fr-CH" baseline="0" dirty="0" err="1" smtClean="0"/>
              <a:t>factories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Les migrations :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Interaction direct avec la DB</a:t>
            </a:r>
          </a:p>
          <a:p>
            <a:pPr marL="171450" indent="-171450">
              <a:buFontTx/>
              <a:buChar char="-"/>
            </a:pPr>
            <a:r>
              <a:rPr lang="fr-CH" dirty="0" smtClean="0"/>
              <a:t>Définit le nom des tables</a:t>
            </a:r>
            <a:r>
              <a:rPr lang="fr-CH" baseline="0" dirty="0" smtClean="0"/>
              <a:t> ainsi que leur attributs</a:t>
            </a:r>
          </a:p>
          <a:p>
            <a:pPr marL="171450" indent="-171450">
              <a:buFontTx/>
              <a:buChar char="-"/>
            </a:pPr>
            <a:r>
              <a:rPr lang="fr-CH" baseline="0" dirty="0" smtClean="0"/>
              <a:t>Définit les relation entre les tables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26DD-6F7A-4855-908B-50114FE2294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536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Eco-conception</a:t>
            </a:r>
            <a:r>
              <a:rPr lang="fr-CH" baseline="0" dirty="0" smtClean="0"/>
              <a:t> :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26DD-6F7A-4855-908B-50114FE2294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428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  <a:p>
            <a:r>
              <a:rPr lang="fr-CH" dirty="0"/>
              <a:t>------------------------------------------</a:t>
            </a:r>
          </a:p>
          <a:p>
            <a:r>
              <a:rPr lang="fr-CH" dirty="0"/>
              <a:t>Pour l’organisation nous avons utilisé GitHub et avons créé des tâche dans un </a:t>
            </a:r>
            <a:r>
              <a:rPr lang="fr-CH" dirty="0" err="1"/>
              <a:t>backlogs</a:t>
            </a:r>
            <a:r>
              <a:rPr lang="fr-CH" dirty="0"/>
              <a:t>. </a:t>
            </a:r>
          </a:p>
          <a:p>
            <a:r>
              <a:rPr lang="fr-CH" dirty="0"/>
              <a:t>Pour GitHub nous avons créer une branche </a:t>
            </a:r>
            <a:r>
              <a:rPr lang="fr-CH" dirty="0" err="1"/>
              <a:t>laravel</a:t>
            </a:r>
            <a:r>
              <a:rPr lang="fr-CH" dirty="0"/>
              <a:t> qui contient le projet </a:t>
            </a:r>
            <a:r>
              <a:rPr lang="fr-CH" dirty="0" err="1"/>
              <a:t>Laravel</a:t>
            </a:r>
            <a:r>
              <a:rPr lang="fr-CH" dirty="0"/>
              <a:t>. </a:t>
            </a:r>
          </a:p>
          <a:p>
            <a:r>
              <a:rPr lang="fr-CH" dirty="0"/>
              <a:t>Au sein de l’équipe nous avons fait chacun les tâche ou on est le plus à l’aise. </a:t>
            </a:r>
            <a:r>
              <a:rPr lang="fr-CH" dirty="0"/>
              <a:t>Donc Sam… Alex… </a:t>
            </a:r>
            <a:r>
              <a:rPr lang="fr-CH" dirty="0" err="1"/>
              <a:t>AutreSam</a:t>
            </a:r>
            <a:r>
              <a:rPr lang="fr-CH" dirty="0"/>
              <a:t>… Moi…</a:t>
            </a:r>
          </a:p>
          <a:p>
            <a:r>
              <a:rPr lang="fr-CH" dirty="0"/>
              <a:t>J’ai aussi mis en place </a:t>
            </a:r>
            <a:r>
              <a:rPr lang="fr-CH" dirty="0" err="1"/>
              <a:t>tailwind</a:t>
            </a:r>
            <a:r>
              <a:rPr lang="fr-CH" dirty="0"/>
              <a:t> dans le projet et j’ai créé des fichiers textes qui expliquent comment installer tous les packages.</a:t>
            </a:r>
          </a:p>
          <a:p>
            <a:r>
              <a:rPr lang="fr-CH" dirty="0"/>
              <a:t>J’ai pars la suite mis </a:t>
            </a:r>
            <a:r>
              <a:rPr lang="fr-CH" dirty="0" err="1"/>
              <a:t>Heroku</a:t>
            </a:r>
            <a:r>
              <a:rPr lang="fr-CH" dirty="0"/>
              <a:t> en place avec un autre projet bidon pour voir comment cela fonctionnait pour la </a:t>
            </a:r>
            <a:r>
              <a:rPr lang="fr-CH" dirty="0" err="1"/>
              <a:t>fn</a:t>
            </a:r>
            <a:r>
              <a:rPr lang="fr-CH" dirty="0"/>
              <a:t> du projet.</a:t>
            </a:r>
          </a:p>
          <a:p>
            <a:r>
              <a:rPr lang="fr-CH" dirty="0"/>
              <a:t>Nous n’avons malheureusement pas pu mettre la version finale sur </a:t>
            </a:r>
            <a:r>
              <a:rPr lang="fr-CH" dirty="0" err="1"/>
              <a:t>Heroku</a:t>
            </a:r>
            <a:r>
              <a:rPr lang="fr-CH" dirty="0"/>
              <a:t> par manque de temps.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26DD-6F7A-4855-908B-50114FE2294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675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26DD-6F7A-4855-908B-50114FE2294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13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Bien passé</a:t>
            </a:r>
          </a:p>
          <a:p>
            <a:r>
              <a:rPr lang="fr-CH" dirty="0"/>
              <a:t>---------------------------------</a:t>
            </a:r>
          </a:p>
          <a:p>
            <a:r>
              <a:rPr lang="fr-CH" dirty="0"/>
              <a:t>Maquette (trop long)</a:t>
            </a:r>
          </a:p>
          <a:p>
            <a:r>
              <a:rPr lang="fr-CH" dirty="0"/>
              <a:t>Organisation / Entente au sein du groupe</a:t>
            </a:r>
          </a:p>
          <a:p>
            <a:r>
              <a:rPr lang="fr-CH" dirty="0" err="1"/>
              <a:t>Tailwind</a:t>
            </a:r>
            <a:endParaRPr lang="fr-CH" dirty="0"/>
          </a:p>
          <a:p>
            <a:r>
              <a:rPr lang="fr-CH" dirty="0"/>
              <a:t>Intégration des raccourcis </a:t>
            </a:r>
            <a:r>
              <a:rPr lang="fr-CH" dirty="0" err="1"/>
              <a:t>Laravel</a:t>
            </a:r>
            <a:r>
              <a:rPr lang="fr-CH" dirty="0"/>
              <a:t> dans les fichier PHP</a:t>
            </a:r>
          </a:p>
          <a:p>
            <a:r>
              <a:rPr lang="fr-CH" dirty="0"/>
              <a:t>Music XD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Mal passé</a:t>
            </a:r>
          </a:p>
          <a:p>
            <a:r>
              <a:rPr lang="fr-CH" dirty="0"/>
              <a:t>---------------------------------</a:t>
            </a:r>
          </a:p>
          <a:p>
            <a:r>
              <a:rPr lang="fr-CH" dirty="0"/>
              <a:t>Samuel </a:t>
            </a:r>
            <a:r>
              <a:rPr lang="fr-CH" dirty="0" err="1"/>
              <a:t>Hörler</a:t>
            </a:r>
            <a:endParaRPr lang="fr-CH" dirty="0"/>
          </a:p>
          <a:p>
            <a:r>
              <a:rPr lang="fr-CH" dirty="0"/>
              <a:t>DB </a:t>
            </a:r>
            <a:r>
              <a:rPr lang="fr-CH" dirty="0" err="1"/>
              <a:t>érronnée</a:t>
            </a:r>
            <a:endParaRPr lang="fr-CH" dirty="0"/>
          </a:p>
          <a:p>
            <a:r>
              <a:rPr lang="fr-CH" dirty="0"/>
              <a:t>Problèmes avec la compréhension du côté DB de </a:t>
            </a:r>
            <a:r>
              <a:rPr lang="fr-CH" dirty="0" err="1"/>
              <a:t>Laravel</a:t>
            </a:r>
            <a:endParaRPr lang="fr-CH" dirty="0"/>
          </a:p>
          <a:p>
            <a:r>
              <a:rPr lang="fr-CH" dirty="0" err="1"/>
              <a:t>Github</a:t>
            </a:r>
            <a:r>
              <a:rPr lang="fr-CH" dirty="0"/>
              <a:t> / Git</a:t>
            </a:r>
          </a:p>
          <a:p>
            <a:r>
              <a:rPr lang="fr-CH" dirty="0"/>
              <a:t>Temps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 smtClean="0"/>
              <a:t>Améliorés</a:t>
            </a:r>
            <a:endParaRPr lang="fr-CH" dirty="0"/>
          </a:p>
          <a:p>
            <a:r>
              <a:rPr lang="fr-CH" dirty="0"/>
              <a:t>------------------------------</a:t>
            </a:r>
          </a:p>
          <a:p>
            <a:r>
              <a:rPr lang="fr-CH" dirty="0"/>
              <a:t>Partir sur un projet plus simple au début</a:t>
            </a:r>
          </a:p>
          <a:p>
            <a:r>
              <a:rPr lang="fr-CH" dirty="0"/>
              <a:t>Faire une fois tout une procédure pour une fonction pour comprendre puis faire les autres une à une</a:t>
            </a:r>
          </a:p>
          <a:p>
            <a:r>
              <a:rPr lang="fr-CH" dirty="0"/>
              <a:t>Séparer les tâches GitHub en plus petit blocs</a:t>
            </a:r>
          </a:p>
          <a:p>
            <a:r>
              <a:rPr lang="fr-CH" dirty="0"/>
              <a:t>Se baser sur les fonctionnalités plus que l’aspect visuelle</a:t>
            </a:r>
          </a:p>
          <a:p>
            <a:r>
              <a:rPr lang="fr-CH" dirty="0"/>
              <a:t>Contrôler mieux la DB avant de la faire car génère </a:t>
            </a:r>
            <a:r>
              <a:rPr lang="fr-CH" dirty="0" err="1"/>
              <a:t>génère</a:t>
            </a:r>
            <a:r>
              <a:rPr lang="fr-CH" dirty="0"/>
              <a:t> des problèmes sur la </a:t>
            </a:r>
            <a:r>
              <a:rPr lang="fr-CH" dirty="0" smtClean="0"/>
              <a:t>fin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26DD-6F7A-4855-908B-50114FE2294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957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MacroHard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P-Web2 site de e-commerce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274320" y="831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858895" y="6403688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051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Laravel</a:t>
            </a:r>
            <a:r>
              <a:rPr lang="fr-CH" dirty="0" smtClean="0"/>
              <a:t> et BD</a:t>
            </a:r>
          </a:p>
          <a:p>
            <a:endParaRPr lang="fr-CH" dirty="0"/>
          </a:p>
          <a:p>
            <a:r>
              <a:rPr lang="fr-CH" dirty="0" err="1" smtClean="0"/>
              <a:t>Tailwind</a:t>
            </a:r>
            <a:r>
              <a:rPr lang="fr-CH" dirty="0" smtClean="0"/>
              <a:t>, CSS, HTML</a:t>
            </a:r>
          </a:p>
          <a:p>
            <a:endParaRPr lang="fr-CH" dirty="0"/>
          </a:p>
          <a:p>
            <a:r>
              <a:rPr lang="fr-CH" dirty="0" smtClean="0"/>
              <a:t>GitHub</a:t>
            </a:r>
          </a:p>
          <a:p>
            <a:endParaRPr lang="fr-CH" dirty="0"/>
          </a:p>
          <a:p>
            <a:r>
              <a:rPr lang="fr-CH" dirty="0" smtClean="0"/>
              <a:t>Problèmes</a:t>
            </a:r>
          </a:p>
          <a:p>
            <a:endParaRPr lang="fr-CH" dirty="0"/>
          </a:p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 </a:t>
            </a:r>
            <a:fld id="{59ABF907-0117-43F5-BED1-837AC2C5EDFD}" type="slidenum">
              <a:rPr lang="fr-CH" smtClean="0"/>
              <a:t>2</a:t>
            </a:fld>
            <a:r>
              <a:rPr lang="fr-CH" dirty="0" smtClean="0"/>
              <a:t>/9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85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9151" y="331722"/>
            <a:ext cx="8911687" cy="1280890"/>
          </a:xfrm>
        </p:spPr>
        <p:txBody>
          <a:bodyPr>
            <a:normAutofit/>
          </a:bodyPr>
          <a:lstStyle/>
          <a:p>
            <a:r>
              <a:rPr lang="fr-CH" sz="7200" dirty="0" err="1" smtClean="0"/>
              <a:t>Laravel</a:t>
            </a:r>
            <a:r>
              <a:rPr lang="fr-CH" sz="7200" dirty="0" smtClean="0"/>
              <a:t> &amp; BD</a:t>
            </a:r>
            <a:endParaRPr lang="fr-CH" sz="7200" dirty="0"/>
          </a:p>
        </p:txBody>
      </p:sp>
      <p:pic>
        <p:nvPicPr>
          <p:cNvPr id="6" name="Espace réservé du contenu 5" descr="Installare Laravel, Git e Composer su Windows | 1001 Vetrin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897" y="1710104"/>
            <a:ext cx="5618705" cy="29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 </a:t>
            </a:r>
            <a:fld id="{ECC80C86-24AE-43AA-B8BB-54EF4CFD6118}" type="slidenum">
              <a:rPr lang="fr-CH" smtClean="0"/>
              <a:t>3</a:t>
            </a:fld>
            <a:r>
              <a:rPr lang="fr-CH" dirty="0" smtClean="0"/>
              <a:t>/9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43" y="3467887"/>
            <a:ext cx="4904955" cy="257905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97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5400" dirty="0" smtClean="0"/>
              <a:t>MVC</a:t>
            </a:r>
            <a:endParaRPr lang="fr-CH" sz="54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4" y="3881282"/>
            <a:ext cx="2513794" cy="2290836"/>
          </a:xfrm>
        </p:spPr>
      </p:pic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1590636"/>
            <a:ext cx="3241714" cy="211135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806896" y="2207766"/>
            <a:ext cx="115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Les vues</a:t>
            </a:r>
            <a:endParaRPr lang="fr-CH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38" y="1828579"/>
            <a:ext cx="3888561" cy="254987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993683" y="4663933"/>
            <a:ext cx="28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Les contrôleurs 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4641978" y="5049391"/>
            <a:ext cx="16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Les modèles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18C7D-FC3A-49B2-9B61-510F861E8D42}" type="slidenum">
              <a:rPr lang="fr-CH" smtClean="0"/>
              <a:t>4</a:t>
            </a:fld>
            <a:r>
              <a:rPr lang="fr-CH" dirty="0" smtClean="0"/>
              <a:t>/9</a:t>
            </a:r>
            <a:endParaRPr lang="fr-CH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826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46" y="624110"/>
            <a:ext cx="9926516" cy="1280890"/>
          </a:xfrm>
        </p:spPr>
        <p:txBody>
          <a:bodyPr>
            <a:noAutofit/>
          </a:bodyPr>
          <a:lstStyle/>
          <a:p>
            <a:r>
              <a:rPr lang="fr-CH" sz="4000" dirty="0" smtClean="0"/>
              <a:t>Routes, </a:t>
            </a:r>
            <a:r>
              <a:rPr lang="fr-CH" sz="4000" dirty="0" err="1" smtClean="0"/>
              <a:t>seeders</a:t>
            </a:r>
            <a:r>
              <a:rPr lang="fr-CH" sz="4000" dirty="0" smtClean="0"/>
              <a:t>, </a:t>
            </a:r>
            <a:r>
              <a:rPr lang="fr-CH" sz="4000" dirty="0" err="1" smtClean="0"/>
              <a:t>Factories</a:t>
            </a:r>
            <a:r>
              <a:rPr lang="fr-CH" sz="4000" dirty="0" smtClean="0"/>
              <a:t> et Migrations</a:t>
            </a:r>
            <a:endParaRPr lang="fr-CH" sz="4000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6" y="1699631"/>
            <a:ext cx="3180213" cy="1764538"/>
          </a:xfrm>
        </p:spPr>
      </p:pic>
      <p:pic>
        <p:nvPicPr>
          <p:cNvPr id="10" name="Espace réservé du contenu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16" y="1699631"/>
            <a:ext cx="3351335" cy="1763860"/>
          </a:xfrm>
          <a:prstGeom prst="rect">
            <a:avLst/>
          </a:prstGeom>
        </p:spPr>
      </p:pic>
      <p:pic>
        <p:nvPicPr>
          <p:cNvPr id="11" name="Espace réservé du contenu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1" t="9335" r="16255" b="10419"/>
          <a:stretch/>
        </p:blipFill>
        <p:spPr>
          <a:xfrm>
            <a:off x="741155" y="4097216"/>
            <a:ext cx="3191003" cy="1986142"/>
          </a:xfrm>
          <a:prstGeom prst="rect">
            <a:avLst/>
          </a:prstGeom>
        </p:spPr>
      </p:pic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16" y="4097216"/>
            <a:ext cx="2767568" cy="19414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706708" y="169963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Les </a:t>
            </a:r>
            <a:r>
              <a:rPr lang="fr-CH" dirty="0" err="1" smtClean="0"/>
              <a:t>seeders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4042365" y="1617650"/>
            <a:ext cx="1276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Les routes</a:t>
            </a:r>
          </a:p>
          <a:p>
            <a:r>
              <a:rPr lang="fr-CH" dirty="0" smtClean="0"/>
              <a:t>et</a:t>
            </a:r>
          </a:p>
          <a:p>
            <a:r>
              <a:rPr lang="fr-CH" dirty="0" err="1" smtClean="0"/>
              <a:t>Web.api</a:t>
            </a:r>
            <a:endParaRPr lang="fr-CH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9560835" y="4097216"/>
            <a:ext cx="1747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Les migrations</a:t>
            </a:r>
          </a:p>
          <a:p>
            <a:r>
              <a:rPr lang="fr-CH" dirty="0"/>
              <a:t>e</a:t>
            </a:r>
            <a:r>
              <a:rPr lang="fr-CH" dirty="0" smtClean="0"/>
              <a:t>t</a:t>
            </a:r>
          </a:p>
          <a:p>
            <a:r>
              <a:rPr lang="fr-CH" dirty="0"/>
              <a:t>l</a:t>
            </a:r>
            <a:r>
              <a:rPr lang="fr-CH" dirty="0" smtClean="0"/>
              <a:t>a Base </a:t>
            </a:r>
          </a:p>
          <a:p>
            <a:r>
              <a:rPr lang="fr-CH" dirty="0" smtClean="0"/>
              <a:t>de données</a:t>
            </a:r>
            <a:endParaRPr lang="fr-CH" dirty="0"/>
          </a:p>
        </p:txBody>
      </p:sp>
      <p:sp>
        <p:nvSpPr>
          <p:cNvPr id="15" name="ZoneTexte 14"/>
          <p:cNvSpPr txBox="1"/>
          <p:nvPr/>
        </p:nvSpPr>
        <p:spPr>
          <a:xfrm>
            <a:off x="4042365" y="4097216"/>
            <a:ext cx="176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Les </a:t>
            </a:r>
            <a:r>
              <a:rPr lang="fr-CH" dirty="0" err="1" smtClean="0"/>
              <a:t>factories</a:t>
            </a:r>
            <a:endParaRPr lang="fr-CH" dirty="0" smtClean="0"/>
          </a:p>
          <a:p>
            <a:r>
              <a:rPr lang="fr-CH" dirty="0"/>
              <a:t>e</a:t>
            </a:r>
            <a:r>
              <a:rPr lang="fr-CH" dirty="0" smtClean="0"/>
              <a:t>t </a:t>
            </a:r>
          </a:p>
          <a:p>
            <a:r>
              <a:rPr lang="fr-CH" dirty="0"/>
              <a:t>l</a:t>
            </a:r>
            <a:r>
              <a:rPr lang="fr-CH" dirty="0" smtClean="0"/>
              <a:t>’organisation </a:t>
            </a:r>
          </a:p>
          <a:p>
            <a:r>
              <a:rPr lang="fr-CH" dirty="0" smtClean="0"/>
              <a:t>dans le</a:t>
            </a:r>
          </a:p>
          <a:p>
            <a:r>
              <a:rPr lang="fr-CH" dirty="0" smtClean="0"/>
              <a:t>code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17" name="ZoneTexte 16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18" name="ZoneTexte 17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 </a:t>
            </a:r>
            <a:fld id="{5834C33B-1638-45C8-A138-974C69C77F1D}" type="slidenum">
              <a:rPr lang="fr-CH" smtClean="0"/>
              <a:t>5</a:t>
            </a:fld>
            <a:r>
              <a:rPr lang="fr-CH" dirty="0" smtClean="0"/>
              <a:t>/9</a:t>
            </a:r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0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316539"/>
            <a:ext cx="8911687" cy="1280890"/>
          </a:xfrm>
        </p:spPr>
        <p:txBody>
          <a:bodyPr>
            <a:normAutofit/>
          </a:bodyPr>
          <a:lstStyle/>
          <a:p>
            <a:r>
              <a:rPr lang="fr-CH" sz="7200" dirty="0" err="1" smtClean="0"/>
              <a:t>Tailwind</a:t>
            </a:r>
            <a:endParaRPr lang="fr-CH" sz="7200" dirty="0"/>
          </a:p>
        </p:txBody>
      </p:sp>
      <p:pic>
        <p:nvPicPr>
          <p:cNvPr id="5" name="Espace réservé du contenu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7" t="777" r="5034" b="2928"/>
          <a:stretch/>
        </p:blipFill>
        <p:spPr>
          <a:xfrm>
            <a:off x="1490174" y="1818638"/>
            <a:ext cx="4493676" cy="403714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98137" y="2379785"/>
            <a:ext cx="4734780" cy="1954823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HTML</a:t>
            </a:r>
          </a:p>
          <a:p>
            <a:endParaRPr lang="fr-CH" dirty="0"/>
          </a:p>
          <a:p>
            <a:r>
              <a:rPr lang="fr-CH" dirty="0" smtClean="0"/>
              <a:t>Le CSS avec </a:t>
            </a:r>
            <a:r>
              <a:rPr lang="fr-CH" dirty="0" err="1" smtClean="0"/>
              <a:t>Tailwind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Tailwind.config.js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 </a:t>
            </a:r>
            <a:fld id="{3800C126-1AAB-443F-94CB-D05B4D9244C6}" type="slidenum">
              <a:rPr lang="fr-CH" smtClean="0"/>
              <a:t>6</a:t>
            </a:fld>
            <a:r>
              <a:rPr lang="fr-CH" dirty="0" smtClean="0"/>
              <a:t>/9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98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46" y="518961"/>
            <a:ext cx="8911687" cy="98863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GitHub &amp; </a:t>
            </a:r>
            <a:r>
              <a:rPr lang="en-US" dirty="0" err="1" smtClean="0">
                <a:solidFill>
                  <a:schemeClr val="tx1"/>
                </a:solidFill>
              </a:rPr>
              <a:t>Organisation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 </a:t>
            </a:r>
            <a:fld id="{6FF26CB5-4493-4458-BECA-AD3CAF8D4632}" type="slidenum">
              <a:rPr lang="fr-CH" smtClean="0"/>
              <a:t>7</a:t>
            </a:fld>
            <a:r>
              <a:rPr lang="fr-CH" dirty="0" smtClean="0"/>
              <a:t>/9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44" y="1507595"/>
            <a:ext cx="5675068" cy="2432172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1" y="3153507"/>
            <a:ext cx="5093435" cy="2852323"/>
          </a:xfrm>
        </p:spPr>
      </p:pic>
      <p:sp>
        <p:nvSpPr>
          <p:cNvPr id="12" name="ZoneTexte 11"/>
          <p:cNvSpPr txBox="1"/>
          <p:nvPr/>
        </p:nvSpPr>
        <p:spPr>
          <a:xfrm>
            <a:off x="1175839" y="1507595"/>
            <a:ext cx="405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CH" dirty="0" smtClean="0"/>
              <a:t>Notre organisation </a:t>
            </a:r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fr-CH" dirty="0" err="1" smtClean="0"/>
              <a:t>Github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9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3310" y="418030"/>
            <a:ext cx="8911687" cy="1280890"/>
          </a:xfrm>
        </p:spPr>
        <p:txBody>
          <a:bodyPr/>
          <a:lstStyle/>
          <a:p>
            <a:r>
              <a:rPr lang="fr-CH" sz="5400" dirty="0" smtClean="0"/>
              <a:t>Problèmes</a:t>
            </a:r>
            <a:endParaRPr lang="fr-CH" sz="5400" dirty="0"/>
          </a:p>
        </p:txBody>
      </p:sp>
      <p:pic>
        <p:nvPicPr>
          <p:cNvPr id="2052" name="Picture 4" descr="Trouble de la vision : les symptômes qui doivent amener à consult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99" y="1209337"/>
            <a:ext cx="3956459" cy="297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53310" y="1904999"/>
            <a:ext cx="41969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.</a:t>
            </a:r>
            <a:r>
              <a:rPr lang="fr-CH" dirty="0" err="1" smtClean="0"/>
              <a:t>env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Php.ini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Git et </a:t>
            </a:r>
            <a:r>
              <a:rPr lang="fr-CH" dirty="0" err="1" smtClean="0"/>
              <a:t>Github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Laravel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Organisation et gestion du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Compréhension du projet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 </a:t>
            </a:r>
            <a:fld id="{55827FC6-1610-4636-B0D1-DF0E3C8C7447}" type="slidenum">
              <a:rPr lang="fr-CH" smtClean="0"/>
              <a:t>8</a:t>
            </a:fld>
            <a:r>
              <a:rPr lang="fr-CH" dirty="0" smtClean="0"/>
              <a:t>/9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46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Ce qui c’est bien passé</a:t>
            </a:r>
          </a:p>
          <a:p>
            <a:endParaRPr lang="fr-CH" dirty="0"/>
          </a:p>
          <a:p>
            <a:endParaRPr lang="fr-CH" dirty="0"/>
          </a:p>
          <a:p>
            <a:r>
              <a:rPr lang="fr-CH"/>
              <a:t>Ce </a:t>
            </a:r>
            <a:r>
              <a:rPr lang="fr-CH" dirty="0"/>
              <a:t>qui c’est mal passé</a:t>
            </a:r>
          </a:p>
          <a:p>
            <a:endParaRPr lang="fr-CH" dirty="0"/>
          </a:p>
          <a:p>
            <a:endParaRPr lang="fr-CH" dirty="0"/>
          </a:p>
          <a:p>
            <a:r>
              <a:rPr lang="fr-CH"/>
              <a:t>Comment nous améliorer</a:t>
            </a:r>
            <a:r>
              <a:rPr lang="fr-CH" dirty="0"/>
              <a:t> </a:t>
            </a:r>
            <a:r>
              <a:rPr lang="fr-CH"/>
              <a:t>/ refaire ?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10906298" y="149629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20.05.22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11347512" y="6339254"/>
            <a:ext cx="6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 </a:t>
            </a:r>
            <a:fld id="{C5D8CD65-A2E2-4A5C-ACBC-2CC364FF326D}" type="slidenum">
              <a:rPr lang="fr-CH" smtClean="0"/>
              <a:t>9</a:t>
            </a:fld>
            <a:r>
              <a:rPr lang="fr-CH" dirty="0" smtClean="0"/>
              <a:t>/9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284072" y="633925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Mathis, Sam, Alex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212773" y="768927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ETML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21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611</Words>
  <Application>Microsoft Office PowerPoint</Application>
  <PresentationFormat>Grand écran</PresentationFormat>
  <Paragraphs>171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MacroHard</vt:lpstr>
      <vt:lpstr>Table des matières</vt:lpstr>
      <vt:lpstr>Laravel &amp; BD</vt:lpstr>
      <vt:lpstr>MVC</vt:lpstr>
      <vt:lpstr>Routes, seeders, Factories et Migrations</vt:lpstr>
      <vt:lpstr>Tailwind</vt:lpstr>
      <vt:lpstr>GitHub &amp; Organisation</vt:lpstr>
      <vt:lpstr>Problèmes</vt:lpstr>
      <vt:lpstr>Conclusion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MacroHard</dc:title>
  <dc:creator>Mathis Broquet</dc:creator>
  <cp:lastModifiedBy>Samuel Develey</cp:lastModifiedBy>
  <cp:revision>37</cp:revision>
  <dcterms:created xsi:type="dcterms:W3CDTF">2022-05-20T11:31:48Z</dcterms:created>
  <dcterms:modified xsi:type="dcterms:W3CDTF">2022-05-25T08:16:16Z</dcterms:modified>
</cp:coreProperties>
</file>