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D53B6-B2BB-06ED-0F54-31FFFBB0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9DAB5-B34C-2157-261C-6CB86735F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C73F1-5189-D5C4-E5BA-37AF26A6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B8DC0-0BAF-3CDA-4196-994033A1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8810A-CBF8-A9BE-9247-A253EA0D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D39D8-725B-BB36-4D81-9C6EDD8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DAEE7-7A5A-CC68-F89B-EE1B159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0565A-F82B-9FA8-7E07-D065D72A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B637A-BB0D-3432-AAA9-4C6C03F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CEF9E-4E35-0A93-C21A-A3CD689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BE8197-CB7C-1C52-EC02-7B004D49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15256-3F39-D1C8-B4D1-6852E6116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4ABA2-A3EA-9F44-8B4D-00B0E369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C3302-6B16-5759-4B65-4AFA500B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A1C19-1621-CD75-9F25-9F6F89E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5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07EA-2744-6C1A-9ACC-E9DF1DF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B5B09-6361-F1C1-EE94-CB4959AA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2DE07-7A4A-EB43-09E1-3592B98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C565D-DBC6-85DF-3CE3-F8C700A6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6804-3F89-CA18-BEF8-7406C5E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D1728-FA13-9243-8EB7-E8BFAD20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EE69B-4ACB-00D5-CB11-FD575AF0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DD06F-1579-6E44-2FF6-6EE432B7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832DD-8CF2-9B64-604E-8F605DF7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A29FE-CAD3-C4C5-D041-1A070E61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2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1A84A-5A29-F54F-1356-CDB3E6DD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5CF25-FE74-8315-2D6E-0E735F019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8695C0-F1A8-D068-6BAD-BF2B17E57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66FDAE-0217-E44E-F422-AD2D4F4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C60CB-5BDF-99D1-AD70-A2C73059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0C5E5F-CCEB-8E82-4BA3-C02C598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8952B-5E91-9526-8E98-EDFBE75D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BFD8F-3817-92F3-9424-9381C3E1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A5639B-5C70-F1E4-34D3-4FAC97450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800BE3-0C14-BCB4-6D89-AA25BBFD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F3023A-B293-1C43-EEF2-8ECA23C7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EDF78B-083D-71C8-4368-2324544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DBA4BC-5E11-BB8E-F8E2-BF8A6819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6AD069-869B-21ED-A3DA-64984BE2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2BFCE-4545-120D-D514-6C01CD2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D31CCC-70AB-E0C5-65A8-37876482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BF6C95-0681-5D39-48F0-CD315ED0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30BDD3-D22D-B62B-9B91-97BD2EFA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B0D076-730C-C677-A8C0-D247576D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04CA86-2DF0-EDA4-16BF-6ABFF424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73AE3-B3C0-2FAD-34D9-215A1F0F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0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0AC23-68D9-DB22-E330-74E5D0F0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ACD1A-F1CB-059C-CEED-3DE6FE79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0C6D7D-41DC-6900-E70F-A05ED578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159A8-F13A-4E3B-4AAC-6197B496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4B306E-2229-CBC3-7AA3-17DA74F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A10756-1E10-5D8A-3410-357F577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C3AD7-4BD1-4123-33B2-569C9996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D715CF-8316-2EAA-3D2B-BE720E1B1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2CC2B-A0FA-93B1-4341-DBFFB8E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B705D4-7282-828B-4367-765A66EC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C8AF2-9D38-0CA7-C181-AC681EB3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BDB7CF-72AB-C676-89A8-7284D8D2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692DDA-5AE7-E1A6-4984-537E257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80BA4-287F-E020-DC40-64964BEC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EB77F1-AE96-6743-1113-129A2B34C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5E0CE-4ECF-498F-9B33-1BBB5832B763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890D5-1DCB-437E-5C19-B5B84FD1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F910EB-8E78-A2EA-6A00-70970C52D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65DC-90BB-45B4-8BD2-503C83DFB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30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626D550-76C5-7241-E566-E9D77D2D4A6A}"/>
              </a:ext>
            </a:extLst>
          </p:cNvPr>
          <p:cNvSpPr/>
          <p:nvPr/>
        </p:nvSpPr>
        <p:spPr>
          <a:xfrm>
            <a:off x="4826812" y="2606842"/>
            <a:ext cx="3131248" cy="1236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/>
              <a:t>Gestion centralisée</a:t>
            </a:r>
          </a:p>
        </p:txBody>
      </p:sp>
      <p:sp>
        <p:nvSpPr>
          <p:cNvPr id="180" name="Organigramme : Procédé 179">
            <a:extLst>
              <a:ext uri="{FF2B5EF4-FFF2-40B4-BE49-F238E27FC236}">
                <a16:creationId xmlns:a16="http://schemas.microsoft.com/office/drawing/2014/main" id="{C6171FA0-6F4A-399F-BA20-4287C7B02011}"/>
              </a:ext>
            </a:extLst>
          </p:cNvPr>
          <p:cNvSpPr/>
          <p:nvPr/>
        </p:nvSpPr>
        <p:spPr>
          <a:xfrm>
            <a:off x="5056297" y="3061711"/>
            <a:ext cx="2692725" cy="70772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dirty="0"/>
              <a:t>Process interne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83E32A81-9F00-3F11-481A-B0B362BD9568}"/>
              </a:ext>
            </a:extLst>
          </p:cNvPr>
          <p:cNvSpPr/>
          <p:nvPr/>
        </p:nvSpPr>
        <p:spPr>
          <a:xfrm>
            <a:off x="810126" y="3304674"/>
            <a:ext cx="906375" cy="28153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Disque magnétique 78">
            <a:extLst>
              <a:ext uri="{FF2B5EF4-FFF2-40B4-BE49-F238E27FC236}">
                <a16:creationId xmlns:a16="http://schemas.microsoft.com/office/drawing/2014/main" id="{3E50E5C7-80EC-31CF-D431-6AB051F2044C}"/>
              </a:ext>
            </a:extLst>
          </p:cNvPr>
          <p:cNvSpPr/>
          <p:nvPr/>
        </p:nvSpPr>
        <p:spPr>
          <a:xfrm>
            <a:off x="930443" y="4097830"/>
            <a:ext cx="657724" cy="8351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Scripts </a:t>
            </a:r>
          </a:p>
          <a:p>
            <a:pPr algn="ctr"/>
            <a:r>
              <a:rPr lang="fr-FR" sz="1100" dirty="0"/>
              <a:t>avec synchro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E3A98-9F57-2E6F-9792-C362F47F7410}"/>
              </a:ext>
            </a:extLst>
          </p:cNvPr>
          <p:cNvSpPr/>
          <p:nvPr/>
        </p:nvSpPr>
        <p:spPr>
          <a:xfrm>
            <a:off x="545433" y="376989"/>
            <a:ext cx="3785936" cy="2229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Process de génération des scripts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39FC7-2AB0-E402-1CFC-812477BF8A56}"/>
              </a:ext>
            </a:extLst>
          </p:cNvPr>
          <p:cNvSpPr/>
          <p:nvPr/>
        </p:nvSpPr>
        <p:spPr>
          <a:xfrm>
            <a:off x="1937082" y="1243263"/>
            <a:ext cx="846221" cy="6256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Syncer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FDCE0DE-FFE4-DD31-9926-963C86C2E415}"/>
              </a:ext>
            </a:extLst>
          </p:cNvPr>
          <p:cNvSpPr/>
          <p:nvPr/>
        </p:nvSpPr>
        <p:spPr>
          <a:xfrm>
            <a:off x="741946" y="737936"/>
            <a:ext cx="846221" cy="770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CPL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BF1E208-4AE3-98F4-03D0-480E9589749E}"/>
              </a:ext>
            </a:extLst>
          </p:cNvPr>
          <p:cNvSpPr/>
          <p:nvPr/>
        </p:nvSpPr>
        <p:spPr>
          <a:xfrm>
            <a:off x="741946" y="1620252"/>
            <a:ext cx="846221" cy="770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CIS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B3A8826-CF71-317C-FAD2-3D341AF137A4}"/>
              </a:ext>
            </a:extLst>
          </p:cNvPr>
          <p:cNvSpPr/>
          <p:nvPr/>
        </p:nvSpPr>
        <p:spPr>
          <a:xfrm>
            <a:off x="3132218" y="1171072"/>
            <a:ext cx="1006644" cy="770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SCRIPT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C410740-0CD3-ECB0-FCB3-0C918B5F1562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2783303" y="1556083"/>
            <a:ext cx="3489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9B95B03-36B7-D8A3-86C6-FD3F98B75240}"/>
              </a:ext>
            </a:extLst>
          </p:cNvPr>
          <p:cNvGrpSpPr/>
          <p:nvPr/>
        </p:nvGrpSpPr>
        <p:grpSpPr>
          <a:xfrm>
            <a:off x="4764500" y="4451684"/>
            <a:ext cx="3379452" cy="1098885"/>
            <a:chOff x="4764500" y="4451684"/>
            <a:chExt cx="3379452" cy="1098885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3180C19E-3545-5C5E-DA7A-9B2E6EEBE743}"/>
                </a:ext>
              </a:extLst>
            </p:cNvPr>
            <p:cNvSpPr/>
            <p:nvPr/>
          </p:nvSpPr>
          <p:spPr>
            <a:xfrm>
              <a:off x="4764500" y="4451684"/>
              <a:ext cx="3379452" cy="1098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99A52B-7179-5332-E81E-68DB31DAC84F}"/>
                </a:ext>
              </a:extLst>
            </p:cNvPr>
            <p:cNvSpPr/>
            <p:nvPr/>
          </p:nvSpPr>
          <p:spPr>
            <a:xfrm>
              <a:off x="5056298" y="4744455"/>
              <a:ext cx="770021" cy="5053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Serveur ICE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FD2D81-77A9-C5B5-5B3B-4A6D95ADFF0D}"/>
                </a:ext>
              </a:extLst>
            </p:cNvPr>
            <p:cNvSpPr/>
            <p:nvPr/>
          </p:nvSpPr>
          <p:spPr>
            <a:xfrm>
              <a:off x="5954656" y="4744455"/>
              <a:ext cx="770021" cy="5053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Serveur ICE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544C2D-6A35-2D03-7EF1-7F6F8FA6BE95}"/>
                </a:ext>
              </a:extLst>
            </p:cNvPr>
            <p:cNvSpPr/>
            <p:nvPr/>
          </p:nvSpPr>
          <p:spPr>
            <a:xfrm>
              <a:off x="7125729" y="4744454"/>
              <a:ext cx="770021" cy="5053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Serveur ICE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63297C1-1079-5E32-F2DA-1F3EEDB36D8A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6724677" y="4997118"/>
              <a:ext cx="401052" cy="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D91A921F-D7F4-4BD1-4DE6-764C7413329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588167" y="1122947"/>
            <a:ext cx="328864" cy="2767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72802814-6854-B308-7A1F-5BFA21569AD1}"/>
              </a:ext>
            </a:extLst>
          </p:cNvPr>
          <p:cNvCxnSpPr>
            <a:stCxn id="10" idx="6"/>
            <a:endCxn id="8" idx="1"/>
          </p:cNvCxnSpPr>
          <p:nvPr/>
        </p:nvCxnSpPr>
        <p:spPr>
          <a:xfrm flipV="1">
            <a:off x="1588167" y="1556084"/>
            <a:ext cx="348915" cy="4491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DC8CD9C5-57FE-7AE4-6C74-AB153EEAC2D8}"/>
              </a:ext>
            </a:extLst>
          </p:cNvPr>
          <p:cNvGrpSpPr/>
          <p:nvPr/>
        </p:nvGrpSpPr>
        <p:grpSpPr>
          <a:xfrm>
            <a:off x="10445151" y="2719129"/>
            <a:ext cx="1384543" cy="641684"/>
            <a:chOff x="10262024" y="1227220"/>
            <a:chExt cx="1384543" cy="641684"/>
          </a:xfrm>
        </p:grpSpPr>
        <p:pic>
          <p:nvPicPr>
            <p:cNvPr id="56" name="Graphique 55" descr="Double geste d’appui contour">
              <a:extLst>
                <a:ext uri="{FF2B5EF4-FFF2-40B4-BE49-F238E27FC236}">
                  <a16:creationId xmlns:a16="http://schemas.microsoft.com/office/drawing/2014/main" id="{3DFE06AD-FF8F-D5F5-7AEF-1DA61E1E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2024" y="1227220"/>
              <a:ext cx="641684" cy="641684"/>
            </a:xfrm>
            <a:prstGeom prst="rect">
              <a:avLst/>
            </a:prstGeom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6429CD4-51D1-7044-67C0-E30DB2985829}"/>
                </a:ext>
              </a:extLst>
            </p:cNvPr>
            <p:cNvSpPr txBox="1"/>
            <p:nvPr/>
          </p:nvSpPr>
          <p:spPr>
            <a:xfrm>
              <a:off x="10723237" y="1286452"/>
              <a:ext cx="923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Service</a:t>
              </a:r>
            </a:p>
            <a:p>
              <a:r>
                <a:rPr lang="fr-FR" sz="1400" dirty="0"/>
                <a:t>marketing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2033C83F-5337-8DC8-617B-542D74E76D1F}"/>
              </a:ext>
            </a:extLst>
          </p:cNvPr>
          <p:cNvSpPr txBox="1"/>
          <p:nvPr/>
        </p:nvSpPr>
        <p:spPr>
          <a:xfrm>
            <a:off x="7935907" y="2615898"/>
            <a:ext cx="14478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Définir sortie de films</a:t>
            </a:r>
          </a:p>
          <a:p>
            <a:r>
              <a:rPr lang="fr-FR" sz="1050" dirty="0"/>
              <a:t>, regex CPL et serveurs </a:t>
            </a:r>
          </a:p>
          <a:p>
            <a:r>
              <a:rPr lang="fr-FR" sz="1050" dirty="0"/>
              <a:t>concernés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1C36E3A-6B0B-4ACE-141A-501FC7CAB93D}"/>
              </a:ext>
            </a:extLst>
          </p:cNvPr>
          <p:cNvCxnSpPr>
            <a:cxnSpLocks/>
          </p:cNvCxnSpPr>
          <p:nvPr/>
        </p:nvCxnSpPr>
        <p:spPr>
          <a:xfrm>
            <a:off x="5282197" y="3842880"/>
            <a:ext cx="0" cy="60880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CA763DF-6CA2-F959-842F-2D7D8C172DFE}"/>
              </a:ext>
            </a:extLst>
          </p:cNvPr>
          <p:cNvCxnSpPr>
            <a:cxnSpLocks/>
          </p:cNvCxnSpPr>
          <p:nvPr/>
        </p:nvCxnSpPr>
        <p:spPr>
          <a:xfrm flipV="1">
            <a:off x="5338345" y="3833599"/>
            <a:ext cx="5339" cy="61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AF1C3A5-0140-36A4-F886-3FECF21C2C56}"/>
              </a:ext>
            </a:extLst>
          </p:cNvPr>
          <p:cNvSpPr txBox="1"/>
          <p:nvPr/>
        </p:nvSpPr>
        <p:spPr>
          <a:xfrm>
            <a:off x="5075419" y="3375826"/>
            <a:ext cx="537574" cy="3231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fr-FR" sz="1050" dirty="0"/>
              <a:t>Etats</a:t>
            </a:r>
          </a:p>
          <a:p>
            <a:pPr algn="ctr"/>
            <a:r>
              <a:rPr lang="fr-FR" sz="1050" dirty="0"/>
              <a:t>serveurs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BF490B7-2C85-0DD6-C8D7-053C41E9BE2D}"/>
              </a:ext>
            </a:extLst>
          </p:cNvPr>
          <p:cNvCxnSpPr>
            <a:cxnSpLocks/>
          </p:cNvCxnSpPr>
          <p:nvPr/>
        </p:nvCxnSpPr>
        <p:spPr>
          <a:xfrm>
            <a:off x="5899812" y="3833599"/>
            <a:ext cx="0" cy="6180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3ED5B74-9BB2-FBDD-614C-BECDE6AEDE10}"/>
              </a:ext>
            </a:extLst>
          </p:cNvPr>
          <p:cNvCxnSpPr>
            <a:cxnSpLocks/>
          </p:cNvCxnSpPr>
          <p:nvPr/>
        </p:nvCxnSpPr>
        <p:spPr>
          <a:xfrm flipV="1">
            <a:off x="5955960" y="3833599"/>
            <a:ext cx="0" cy="61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E7C3AE1A-EBA7-24C3-1ADF-E219F10F5F9C}"/>
              </a:ext>
            </a:extLst>
          </p:cNvPr>
          <p:cNvSpPr txBox="1"/>
          <p:nvPr/>
        </p:nvSpPr>
        <p:spPr>
          <a:xfrm>
            <a:off x="5663300" y="3379548"/>
            <a:ext cx="553604" cy="3231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fr-FR" sz="1050" dirty="0" err="1"/>
              <a:t>CPLs</a:t>
            </a:r>
            <a:endParaRPr lang="fr-FR" sz="1050" dirty="0"/>
          </a:p>
          <a:p>
            <a:pPr algn="ctr"/>
            <a:r>
              <a:rPr lang="fr-FR" sz="1050" dirty="0"/>
              <a:t>trouvées</a:t>
            </a:r>
          </a:p>
        </p:txBody>
      </p:sp>
      <p:sp>
        <p:nvSpPr>
          <p:cNvPr id="74" name="Organigramme : Disque magnétique 73">
            <a:extLst>
              <a:ext uri="{FF2B5EF4-FFF2-40B4-BE49-F238E27FC236}">
                <a16:creationId xmlns:a16="http://schemas.microsoft.com/office/drawing/2014/main" id="{506E1F75-02B4-1D20-596D-43AE3DD28A6D}"/>
              </a:ext>
            </a:extLst>
          </p:cNvPr>
          <p:cNvSpPr/>
          <p:nvPr/>
        </p:nvSpPr>
        <p:spPr>
          <a:xfrm>
            <a:off x="930443" y="3416040"/>
            <a:ext cx="657724" cy="8351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Scripts </a:t>
            </a:r>
          </a:p>
          <a:p>
            <a:pPr algn="ctr"/>
            <a:r>
              <a:rPr lang="fr-FR" sz="1100" dirty="0"/>
              <a:t>avec synchro</a:t>
            </a:r>
          </a:p>
        </p:txBody>
      </p:sp>
      <p:sp>
        <p:nvSpPr>
          <p:cNvPr id="80" name="Organigramme : Disque magnétique 79">
            <a:extLst>
              <a:ext uri="{FF2B5EF4-FFF2-40B4-BE49-F238E27FC236}">
                <a16:creationId xmlns:a16="http://schemas.microsoft.com/office/drawing/2014/main" id="{AAEDCCB4-CDC2-F2A4-0F56-394881BF9B97}"/>
              </a:ext>
            </a:extLst>
          </p:cNvPr>
          <p:cNvSpPr/>
          <p:nvPr/>
        </p:nvSpPr>
        <p:spPr>
          <a:xfrm>
            <a:off x="930442" y="5133009"/>
            <a:ext cx="657724" cy="8351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Scripts </a:t>
            </a:r>
          </a:p>
          <a:p>
            <a:pPr algn="ctr"/>
            <a:r>
              <a:rPr lang="fr-FR" sz="1100" dirty="0"/>
              <a:t>avec synchro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CFFDDF1-B91F-1193-7AA2-7F86C848A0A5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H="1">
            <a:off x="1259304" y="4932949"/>
            <a:ext cx="1" cy="2000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0A6456E1-E026-B93C-5B94-DD9AFC186E60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1716510" y="3224860"/>
            <a:ext cx="3110303" cy="561067"/>
          </a:xfrm>
          <a:prstGeom prst="bentConnector3">
            <a:avLst>
              <a:gd name="adj1" fmla="val 2274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C2F90CDA-FF35-8588-2F5F-91BBB3E3D093}"/>
              </a:ext>
            </a:extLst>
          </p:cNvPr>
          <p:cNvSpPr txBox="1"/>
          <p:nvPr/>
        </p:nvSpPr>
        <p:spPr>
          <a:xfrm>
            <a:off x="1918434" y="3560342"/>
            <a:ext cx="2230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Réplication des scripts sur </a:t>
            </a:r>
          </a:p>
          <a:p>
            <a:r>
              <a:rPr lang="fr-FR" sz="1100" dirty="0"/>
              <a:t>Plusieurs serveurs selon localisation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38D74FC-E662-88C8-D28D-C2B33D9D95E6}"/>
              </a:ext>
            </a:extLst>
          </p:cNvPr>
          <p:cNvCxnSpPr>
            <a:cxnSpLocks/>
          </p:cNvCxnSpPr>
          <p:nvPr/>
        </p:nvCxnSpPr>
        <p:spPr>
          <a:xfrm>
            <a:off x="6592639" y="3842880"/>
            <a:ext cx="0" cy="608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57116FC-A109-D563-96D0-792C3ED3D191}"/>
              </a:ext>
            </a:extLst>
          </p:cNvPr>
          <p:cNvCxnSpPr>
            <a:cxnSpLocks/>
          </p:cNvCxnSpPr>
          <p:nvPr/>
        </p:nvCxnSpPr>
        <p:spPr>
          <a:xfrm flipV="1">
            <a:off x="6648787" y="3833599"/>
            <a:ext cx="0" cy="6180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15982CD5-7ADE-EC56-0729-F49FE024E7A8}"/>
              </a:ext>
            </a:extLst>
          </p:cNvPr>
          <p:cNvSpPr txBox="1"/>
          <p:nvPr/>
        </p:nvSpPr>
        <p:spPr>
          <a:xfrm>
            <a:off x="6283165" y="3379331"/>
            <a:ext cx="689860" cy="3231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fr-FR" sz="1050" dirty="0"/>
              <a:t>Scripts</a:t>
            </a:r>
          </a:p>
          <a:p>
            <a:r>
              <a:rPr lang="fr-FR" sz="1050" dirty="0"/>
              <a:t>disponibles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E0DB702-7E78-4081-2D0A-063FB3785B80}"/>
              </a:ext>
            </a:extLst>
          </p:cNvPr>
          <p:cNvCxnSpPr>
            <a:cxnSpLocks/>
          </p:cNvCxnSpPr>
          <p:nvPr/>
        </p:nvCxnSpPr>
        <p:spPr>
          <a:xfrm flipH="1" flipV="1">
            <a:off x="1716501" y="5125453"/>
            <a:ext cx="3047999" cy="401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4C4313E3-AC30-12CA-AE3A-CCFF8AE35717}"/>
              </a:ext>
            </a:extLst>
          </p:cNvPr>
          <p:cNvCxnSpPr>
            <a:cxnSpLocks/>
          </p:cNvCxnSpPr>
          <p:nvPr/>
        </p:nvCxnSpPr>
        <p:spPr>
          <a:xfrm>
            <a:off x="1716501" y="5213960"/>
            <a:ext cx="3047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CB3BDE9-9FF9-020F-856C-527191EE5677}"/>
              </a:ext>
            </a:extLst>
          </p:cNvPr>
          <p:cNvSpPr txBox="1"/>
          <p:nvPr/>
        </p:nvSpPr>
        <p:spPr>
          <a:xfrm>
            <a:off x="2438401" y="4990169"/>
            <a:ext cx="10759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Téléchargement</a:t>
            </a:r>
          </a:p>
          <a:p>
            <a:r>
              <a:rPr lang="fr-FR" sz="1050" dirty="0"/>
              <a:t>Des scripts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AE12E24-7F87-0A2E-6421-3D7AEDBDA3A9}"/>
              </a:ext>
            </a:extLst>
          </p:cNvPr>
          <p:cNvCxnSpPr>
            <a:cxnSpLocks/>
          </p:cNvCxnSpPr>
          <p:nvPr/>
        </p:nvCxnSpPr>
        <p:spPr>
          <a:xfrm>
            <a:off x="7350899" y="3833599"/>
            <a:ext cx="0" cy="62765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8CEF811E-F6F9-5AA9-3C53-308C395E4828}"/>
              </a:ext>
            </a:extLst>
          </p:cNvPr>
          <p:cNvCxnSpPr>
            <a:cxnSpLocks/>
          </p:cNvCxnSpPr>
          <p:nvPr/>
        </p:nvCxnSpPr>
        <p:spPr>
          <a:xfrm flipV="1">
            <a:off x="7407047" y="3833599"/>
            <a:ext cx="0" cy="627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B892E4B-6020-C09D-4B20-A01871CBF23E}"/>
              </a:ext>
            </a:extLst>
          </p:cNvPr>
          <p:cNvSpPr txBox="1"/>
          <p:nvPr/>
        </p:nvSpPr>
        <p:spPr>
          <a:xfrm>
            <a:off x="7035146" y="3379330"/>
            <a:ext cx="705890" cy="3231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fr-FR" sz="1050" dirty="0"/>
              <a:t>Scripts</a:t>
            </a:r>
          </a:p>
          <a:p>
            <a:pPr algn="ctr"/>
            <a:r>
              <a:rPr lang="fr-FR" sz="1050" dirty="0"/>
              <a:t>téléchargés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013FE5A-6C4C-A4F0-BE95-00FD7B5B0688}"/>
              </a:ext>
            </a:extLst>
          </p:cNvPr>
          <p:cNvSpPr/>
          <p:nvPr/>
        </p:nvSpPr>
        <p:spPr>
          <a:xfrm>
            <a:off x="9585770" y="656026"/>
            <a:ext cx="802106" cy="5624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Interface web</a:t>
            </a:r>
          </a:p>
        </p:txBody>
      </p: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8E24380C-E98A-7ECD-0CFE-657E56A87796}"/>
              </a:ext>
            </a:extLst>
          </p:cNvPr>
          <p:cNvCxnSpPr>
            <a:cxnSpLocks/>
          </p:cNvCxnSpPr>
          <p:nvPr/>
        </p:nvCxnSpPr>
        <p:spPr>
          <a:xfrm>
            <a:off x="7895747" y="3329835"/>
            <a:ext cx="1690021" cy="1263603"/>
          </a:xfrm>
          <a:prstGeom prst="bentConnector3">
            <a:avLst>
              <a:gd name="adj1" fmla="val 2579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42F61AE-5D73-9488-13D3-C71B48B61ACC}"/>
              </a:ext>
            </a:extLst>
          </p:cNvPr>
          <p:cNvSpPr txBox="1"/>
          <p:nvPr/>
        </p:nvSpPr>
        <p:spPr>
          <a:xfrm>
            <a:off x="8305175" y="4334008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Etats des serveurs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27E513BD-FC56-F0FF-3B5A-F5AE6DC9B88F}"/>
              </a:ext>
            </a:extLst>
          </p:cNvPr>
          <p:cNvCxnSpPr>
            <a:cxnSpLocks/>
          </p:cNvCxnSpPr>
          <p:nvPr/>
        </p:nvCxnSpPr>
        <p:spPr>
          <a:xfrm>
            <a:off x="7926399" y="3440997"/>
            <a:ext cx="1677875" cy="1544161"/>
          </a:xfrm>
          <a:prstGeom prst="bentConnector3">
            <a:avLst>
              <a:gd name="adj1" fmla="val 1749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E298637-6A56-B6F4-0C3F-2ADE41A9150B}"/>
              </a:ext>
            </a:extLst>
          </p:cNvPr>
          <p:cNvSpPr txBox="1"/>
          <p:nvPr/>
        </p:nvSpPr>
        <p:spPr>
          <a:xfrm>
            <a:off x="8193570" y="4737757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Etats des livraisons</a:t>
            </a:r>
          </a:p>
        </p:txBody>
      </p: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F0EDCFFF-F61A-93B1-3720-C40A68BC24E2}"/>
              </a:ext>
            </a:extLst>
          </p:cNvPr>
          <p:cNvGrpSpPr/>
          <p:nvPr/>
        </p:nvGrpSpPr>
        <p:grpSpPr>
          <a:xfrm>
            <a:off x="10427301" y="1652331"/>
            <a:ext cx="1357164" cy="641684"/>
            <a:chOff x="10262024" y="1227220"/>
            <a:chExt cx="1357164" cy="641684"/>
          </a:xfrm>
        </p:grpSpPr>
        <p:pic>
          <p:nvPicPr>
            <p:cNvPr id="125" name="Graphique 124" descr="Double geste d’appui contour">
              <a:extLst>
                <a:ext uri="{FF2B5EF4-FFF2-40B4-BE49-F238E27FC236}">
                  <a16:creationId xmlns:a16="http://schemas.microsoft.com/office/drawing/2014/main" id="{0652B590-366B-01EB-7E0A-1E24C0D15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2024" y="1227220"/>
              <a:ext cx="641684" cy="641684"/>
            </a:xfrm>
            <a:prstGeom prst="rect">
              <a:avLst/>
            </a:prstGeom>
          </p:spPr>
        </p:pic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FEC2971C-1392-45F3-5E76-83182A449F72}"/>
                </a:ext>
              </a:extLst>
            </p:cNvPr>
            <p:cNvSpPr txBox="1"/>
            <p:nvPr/>
          </p:nvSpPr>
          <p:spPr>
            <a:xfrm>
              <a:off x="10723237" y="1286452"/>
              <a:ext cx="895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Service</a:t>
              </a:r>
            </a:p>
            <a:p>
              <a:r>
                <a:rPr lang="fr-FR" sz="1400" dirty="0"/>
                <a:t>Post-prod</a:t>
              </a:r>
            </a:p>
          </p:txBody>
        </p:sp>
      </p:grp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F4303F3-EDE4-3578-9CE6-4323AF453253}"/>
              </a:ext>
            </a:extLst>
          </p:cNvPr>
          <p:cNvSpPr txBox="1"/>
          <p:nvPr/>
        </p:nvSpPr>
        <p:spPr>
          <a:xfrm>
            <a:off x="8228308" y="1572924"/>
            <a:ext cx="10150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Publication des</a:t>
            </a:r>
          </a:p>
          <a:p>
            <a:r>
              <a:rPr lang="fr-FR" sz="1050" dirty="0"/>
              <a:t>scripts</a:t>
            </a:r>
          </a:p>
        </p:txBody>
      </p:sp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id="{E98A9055-5AE3-8FEA-AD5F-EED9A18941E2}"/>
              </a:ext>
            </a:extLst>
          </p:cNvPr>
          <p:cNvCxnSpPr>
            <a:cxnSpLocks/>
          </p:cNvCxnSpPr>
          <p:nvPr/>
        </p:nvCxnSpPr>
        <p:spPr>
          <a:xfrm>
            <a:off x="7895747" y="3216438"/>
            <a:ext cx="1690021" cy="1034993"/>
          </a:xfrm>
          <a:prstGeom prst="bentConnector3">
            <a:avLst>
              <a:gd name="adj1" fmla="val 3291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FF271EB-FD12-B74A-E598-5DEAEC1E7A1A}"/>
              </a:ext>
            </a:extLst>
          </p:cNvPr>
          <p:cNvSpPr txBox="1"/>
          <p:nvPr/>
        </p:nvSpPr>
        <p:spPr>
          <a:xfrm>
            <a:off x="8424287" y="3997059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Etats des synchros</a:t>
            </a:r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B09E08B2-E16E-00D3-5075-865BF5443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95748" y="1769438"/>
            <a:ext cx="2834569" cy="883721"/>
          </a:xfrm>
          <a:prstGeom prst="bentConnector3">
            <a:avLst>
              <a:gd name="adj1" fmla="val 8897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632C0E39-A6C7-F7FE-7C4F-C7D53BC2CA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8061" y="2841049"/>
            <a:ext cx="2708087" cy="118721"/>
          </a:xfrm>
          <a:prstGeom prst="bentConnector3">
            <a:avLst>
              <a:gd name="adj1" fmla="val 4648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Organigramme : Disque magnétique 159">
            <a:extLst>
              <a:ext uri="{FF2B5EF4-FFF2-40B4-BE49-F238E27FC236}">
                <a16:creationId xmlns:a16="http://schemas.microsoft.com/office/drawing/2014/main" id="{421B8B46-B8BF-DB5B-8B3E-7A6094C6884F}"/>
              </a:ext>
            </a:extLst>
          </p:cNvPr>
          <p:cNvSpPr/>
          <p:nvPr/>
        </p:nvSpPr>
        <p:spPr>
          <a:xfrm>
            <a:off x="5265058" y="562926"/>
            <a:ext cx="631244" cy="943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BDD</a:t>
            </a:r>
          </a:p>
          <a:p>
            <a:pPr algn="ctr"/>
            <a:r>
              <a:rPr lang="fr-FR" sz="1200" dirty="0"/>
              <a:t>MySQL</a:t>
            </a:r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D30B2DAE-215D-5FFF-0A2C-5E0BA5ED22C6}"/>
              </a:ext>
            </a:extLst>
          </p:cNvPr>
          <p:cNvCxnSpPr>
            <a:cxnSpLocks/>
            <a:endCxn id="160" idx="4"/>
          </p:cNvCxnSpPr>
          <p:nvPr/>
        </p:nvCxnSpPr>
        <p:spPr>
          <a:xfrm rot="16200000" flipV="1">
            <a:off x="5724908" y="1206020"/>
            <a:ext cx="1572217" cy="12294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7C66B47-B143-5ED3-5EFF-1D55EF8913FC}"/>
              </a:ext>
            </a:extLst>
          </p:cNvPr>
          <p:cNvSpPr txBox="1"/>
          <p:nvPr/>
        </p:nvSpPr>
        <p:spPr>
          <a:xfrm>
            <a:off x="5968070" y="827765"/>
            <a:ext cx="11208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Maintien des </a:t>
            </a:r>
          </a:p>
          <a:p>
            <a:r>
              <a:rPr lang="fr-FR" sz="1050" dirty="0"/>
              <a:t>Données en base</a:t>
            </a:r>
          </a:p>
        </p:txBody>
      </p:sp>
    </p:spTree>
    <p:extLst>
      <p:ext uri="{BB962C8B-B14F-4D97-AF65-F5344CB8AC3E}">
        <p14:creationId xmlns:p14="http://schemas.microsoft.com/office/powerpoint/2010/main" val="416809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82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Loosveldt</dc:creator>
  <cp:lastModifiedBy>Arthur Loosveldt</cp:lastModifiedBy>
  <cp:revision>11</cp:revision>
  <dcterms:created xsi:type="dcterms:W3CDTF">2022-08-12T06:58:57Z</dcterms:created>
  <dcterms:modified xsi:type="dcterms:W3CDTF">2022-08-12T12:06:12Z</dcterms:modified>
</cp:coreProperties>
</file>