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79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937BA-0C77-85FB-F4F1-7ECD09C7A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08E173-120B-8961-B472-0457B1E04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B8831-3D2F-F597-B20F-E8EFBC930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3BDB2F-D0DC-8195-BCF9-BE3D9F44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0DB063-E45A-6372-118D-D6191B37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87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3B6AE4-9744-7759-D643-5E1B6CE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71E049-5092-0918-8363-8D89CFEC8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94812-3180-410F-E8B2-27EB685C8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D5088-0616-102B-5939-473B42BE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A84297-5689-A7B7-5899-B8E9D66AF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46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9EB3788-DA05-AE12-F730-FD51AB818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EBD8E0-241B-5762-9416-4E632D20A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5A24F7-CB13-F22A-7091-C5FAF38A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38A593-A9B0-2FF6-F98F-EAA5CCB1A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373EFB-E4D3-19EE-280C-6B91D372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67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A03AD-3E02-7626-D32E-BF3527B4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67DDF-FD27-D3CC-26C2-991B8B29E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BF833D-9F49-2432-573E-70267057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E22F1-1E3E-031E-562E-A1DAB7B2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31584F-FA76-3181-EADC-0310B8AA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91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C9EFCC-FEDC-05E9-0670-6ACD05BE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7A34C9-8538-5F63-9DA0-5684F8B8A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391A16-0A85-1520-77B6-126CFA56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6FD71F-8F35-5ECA-3429-3CB474CF9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F21D1C-30E9-404D-069B-2AE8D7CBE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7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5B7B0-9174-E75B-3981-9DD75846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6BF36-DF87-B47C-4B6E-5E04231E9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EEDF24-AE5A-EA9B-B69C-3A53C5499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4984A9-5BA4-9EC0-B151-802F57B4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E934E4-C28A-79E0-3221-24806E238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2038C3-BA92-E72E-24F3-CA1BCA58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78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41283E-4B47-0630-10DB-2AA17870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CA583F-E140-4613-6546-FF78276C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8337A8-52D9-38A0-D8E3-60A385D3C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28D8281-3119-F73D-98B0-4579B49B2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09BBBE-C5D4-9E5B-C30C-A19BF81B1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4BE888D-2D94-88ED-A78D-F534756BB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9E5EEF7-78A3-62F7-353B-EADFB5B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2DA8F0-AF45-436A-1A23-704B008F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55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94C29-CB14-50AE-0501-8260F3AE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E26E17-72C6-3388-DCD1-E99DEF20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A76A0F-E0DE-2B1D-A9D9-E9E9E662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A8B7F6-B435-7BB8-A22D-23BC9A0A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407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7E0A52-566F-601A-30DE-47F920FE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2E8299-CF42-1E53-E4A0-ACF3E6A4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D7E349-AC2B-EE92-5C87-D282445D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1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2F67EF-9B28-E347-4C7E-86E67519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3AB934-6402-9060-0C53-A00488D39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10066D-268F-D642-3DAD-456FC1A9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1F68C0-C7CB-94CB-64D9-0C5565A5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A8D1CF-13E4-E5B0-3476-FAF2F019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D3965-0767-1993-EEE9-23C2D725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60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295D22-F847-B968-78D4-544D6F24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43A844E-E06C-8ED0-D07E-608112526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25141D-0C3F-9C58-1E66-CED84A191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289841-A10C-DDC9-1AE4-CF45BCA41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22A3E8-6184-0CFC-6E8E-F2039E50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FC1F2D-E6C9-0175-C1F8-BF258033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61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D98E770-8B29-8DF4-8A5F-035405B4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A03ABB-8A73-8363-81EE-1DA98009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C0F4C8-1C12-EBC4-7547-2EFAF734DD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0BEE-5564-4E30-8698-6C766CB2CCBF}" type="datetimeFigureOut">
              <a:rPr lang="fr-FR" smtClean="0"/>
              <a:t>04/08/2022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E6203A-6908-90B7-9995-39B6C949C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5AC57-2162-FE3D-0A8A-D962DE391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A2488-0D10-4898-9E1B-2CF22B7BA1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1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4C434B-6F09-80BD-E2F1-95EF69B8C8BC}"/>
              </a:ext>
            </a:extLst>
          </p:cNvPr>
          <p:cNvSpPr/>
          <p:nvPr/>
        </p:nvSpPr>
        <p:spPr>
          <a:xfrm>
            <a:off x="908691" y="980343"/>
            <a:ext cx="3865532" cy="480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ICE CORE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12DE5-E891-06F6-EE0B-32592D4D266A}"/>
              </a:ext>
            </a:extLst>
          </p:cNvPr>
          <p:cNvSpPr/>
          <p:nvPr/>
        </p:nvSpPr>
        <p:spPr>
          <a:xfrm>
            <a:off x="7453097" y="1642444"/>
            <a:ext cx="1953206" cy="907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Interface Web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25D9047-05DC-BCC6-7098-1A8A3FA93A37}"/>
              </a:ext>
            </a:extLst>
          </p:cNvPr>
          <p:cNvCxnSpPr>
            <a:stCxn id="5" idx="3"/>
          </p:cNvCxnSpPr>
          <p:nvPr/>
        </p:nvCxnSpPr>
        <p:spPr>
          <a:xfrm>
            <a:off x="9406303" y="2096109"/>
            <a:ext cx="1966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4CB4CF0-E5F4-0080-DC13-6C59BB2EA3FD}"/>
              </a:ext>
            </a:extLst>
          </p:cNvPr>
          <p:cNvSpPr txBox="1"/>
          <p:nvPr/>
        </p:nvSpPr>
        <p:spPr>
          <a:xfrm>
            <a:off x="5715001" y="1726777"/>
            <a:ext cx="12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8300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AEEEA-0C06-5034-1710-BFC9DD111A93}"/>
              </a:ext>
            </a:extLst>
          </p:cNvPr>
          <p:cNvSpPr/>
          <p:nvPr/>
        </p:nvSpPr>
        <p:spPr>
          <a:xfrm>
            <a:off x="1169377" y="1525466"/>
            <a:ext cx="3363057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Module cmd HTTP : XML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B66DCD-9820-848C-B190-A30561AC4202}"/>
              </a:ext>
            </a:extLst>
          </p:cNvPr>
          <p:cNvSpPr txBox="1"/>
          <p:nvPr/>
        </p:nvSpPr>
        <p:spPr>
          <a:xfrm>
            <a:off x="10030558" y="1726777"/>
            <a:ext cx="12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46FA4460-34F9-D4D6-FEF5-5D4B22C0D30F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4532434" y="2096109"/>
            <a:ext cx="2920663" cy="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6D7B2-A43F-5618-E04C-5D2230BE707A}"/>
              </a:ext>
            </a:extLst>
          </p:cNvPr>
          <p:cNvSpPr/>
          <p:nvPr/>
        </p:nvSpPr>
        <p:spPr>
          <a:xfrm>
            <a:off x="1169377" y="2856035"/>
            <a:ext cx="3363057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Module cmd UDP : KEYWORD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9F0FE-0834-F809-A7B6-B1A827526E7B}"/>
              </a:ext>
            </a:extLst>
          </p:cNvPr>
          <p:cNvSpPr/>
          <p:nvPr/>
        </p:nvSpPr>
        <p:spPr>
          <a:xfrm>
            <a:off x="7453097" y="2973870"/>
            <a:ext cx="1953206" cy="907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de projection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E6F12F6-AD59-AE94-085B-E1B07FF1B0CD}"/>
              </a:ext>
            </a:extLst>
          </p:cNvPr>
          <p:cNvSpPr txBox="1"/>
          <p:nvPr/>
        </p:nvSpPr>
        <p:spPr>
          <a:xfrm>
            <a:off x="5715001" y="4446748"/>
            <a:ext cx="12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9015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BE842F6-F3D0-8DAE-412B-45A449C35C0D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4532434" y="3427535"/>
            <a:ext cx="2920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EF2A588-8617-2C48-1E2F-8D7CB4B6159C}"/>
              </a:ext>
            </a:extLst>
          </p:cNvPr>
          <p:cNvSpPr/>
          <p:nvPr/>
        </p:nvSpPr>
        <p:spPr>
          <a:xfrm>
            <a:off x="1159928" y="4274528"/>
            <a:ext cx="3363057" cy="1143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Module cmd TCP : mode EXTERN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841782-A980-A21F-EB77-AFE8C4C5D74D}"/>
              </a:ext>
            </a:extLst>
          </p:cNvPr>
          <p:cNvSpPr/>
          <p:nvPr/>
        </p:nvSpPr>
        <p:spPr>
          <a:xfrm>
            <a:off x="7453097" y="4392363"/>
            <a:ext cx="1953206" cy="907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Premiere</a:t>
            </a:r>
            <a:r>
              <a:rPr lang="fr-FR" dirty="0"/>
              <a:t> Pro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597B548-E562-4FFB-B039-9768A70325B7}"/>
              </a:ext>
            </a:extLst>
          </p:cNvPr>
          <p:cNvSpPr txBox="1"/>
          <p:nvPr/>
        </p:nvSpPr>
        <p:spPr>
          <a:xfrm>
            <a:off x="5715001" y="3060937"/>
            <a:ext cx="1296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9011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9983D508-78F4-5F14-7281-553DD19A7783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532434" y="4846028"/>
            <a:ext cx="29206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04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0900F86B-0A60-FD61-DD35-97C40958C468}"/>
              </a:ext>
            </a:extLst>
          </p:cNvPr>
          <p:cNvCxnSpPr>
            <a:cxnSpLocks/>
            <a:endCxn id="54" idx="2"/>
          </p:cNvCxnSpPr>
          <p:nvPr/>
        </p:nvCxnSpPr>
        <p:spPr>
          <a:xfrm rot="16200000" flipV="1">
            <a:off x="4561556" y="1970482"/>
            <a:ext cx="2311090" cy="164965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56121CE-C0E7-E547-DBD7-9A52D77B7D0E}"/>
              </a:ext>
            </a:extLst>
          </p:cNvPr>
          <p:cNvSpPr/>
          <p:nvPr/>
        </p:nvSpPr>
        <p:spPr>
          <a:xfrm>
            <a:off x="6404456" y="967247"/>
            <a:ext cx="1507881" cy="672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E4C23-088A-72AA-EE9D-CB817604DDED}"/>
              </a:ext>
            </a:extLst>
          </p:cNvPr>
          <p:cNvSpPr/>
          <p:nvPr/>
        </p:nvSpPr>
        <p:spPr>
          <a:xfrm>
            <a:off x="8471386" y="967248"/>
            <a:ext cx="1182564" cy="685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Ims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3AABF7-B0FC-2812-51A0-BD47A0668618}"/>
              </a:ext>
            </a:extLst>
          </p:cNvPr>
          <p:cNvSpPr/>
          <p:nvPr/>
        </p:nvSpPr>
        <p:spPr>
          <a:xfrm>
            <a:off x="9979266" y="2681194"/>
            <a:ext cx="118256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ImsCmd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F55BB3-40F2-BE06-A10E-F972C4C64911}"/>
              </a:ext>
            </a:extLst>
          </p:cNvPr>
          <p:cNvSpPr/>
          <p:nvPr/>
        </p:nvSpPr>
        <p:spPr>
          <a:xfrm>
            <a:off x="10286998" y="967246"/>
            <a:ext cx="1507881" cy="6857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Serveur de projection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864820E-0719-A2C4-61A5-D88D3986B43C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9653950" y="1310146"/>
            <a:ext cx="633048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43E4FE6-96CE-A94F-2C98-CB7C1D4BA4B7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7912337" y="1303712"/>
            <a:ext cx="559049" cy="6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0FC1FD1-12D2-642C-2780-EFBD725A995F}"/>
              </a:ext>
            </a:extLst>
          </p:cNvPr>
          <p:cNvSpPr/>
          <p:nvPr/>
        </p:nvSpPr>
        <p:spPr>
          <a:xfrm>
            <a:off x="9479938" y="3952233"/>
            <a:ext cx="2037984" cy="6462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Module cmd HTTP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2025C-6A9C-24C0-8B0C-5DE3FF02C97A}"/>
              </a:ext>
            </a:extLst>
          </p:cNvPr>
          <p:cNvSpPr/>
          <p:nvPr/>
        </p:nvSpPr>
        <p:spPr>
          <a:xfrm>
            <a:off x="9460515" y="4732094"/>
            <a:ext cx="2057407" cy="6462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Module cmd UDP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DE4B6E-909F-D72D-32D9-F41916402FFB}"/>
              </a:ext>
            </a:extLst>
          </p:cNvPr>
          <p:cNvSpPr/>
          <p:nvPr/>
        </p:nvSpPr>
        <p:spPr>
          <a:xfrm>
            <a:off x="9460515" y="5502152"/>
            <a:ext cx="2057407" cy="6462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Module </a:t>
            </a:r>
            <a:r>
              <a:rPr lang="fr-FR" dirty="0" err="1"/>
              <a:t>stream</a:t>
            </a:r>
            <a:r>
              <a:rPr lang="fr-FR" dirty="0"/>
              <a:t> TCP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4735FA-4C28-AFF2-0683-DF14D62649F1}"/>
              </a:ext>
            </a:extLst>
          </p:cNvPr>
          <p:cNvSpPr/>
          <p:nvPr/>
        </p:nvSpPr>
        <p:spPr>
          <a:xfrm>
            <a:off x="6433037" y="3952876"/>
            <a:ext cx="1784839" cy="646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CmdDispatcher</a:t>
            </a:r>
            <a:endParaRPr lang="fr-FR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B18ADB-EAFF-F7B9-86AF-8DB3D66794FE}"/>
              </a:ext>
            </a:extLst>
          </p:cNvPr>
          <p:cNvSpPr/>
          <p:nvPr/>
        </p:nvSpPr>
        <p:spPr>
          <a:xfrm>
            <a:off x="298208" y="1121478"/>
            <a:ext cx="1507881" cy="1063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Devices</a:t>
            </a:r>
            <a:endParaRPr lang="fr-FR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94A7257-B451-089A-7F3E-3D4C4C9D8027}"/>
              </a:ext>
            </a:extLst>
          </p:cNvPr>
          <p:cNvSpPr/>
          <p:nvPr/>
        </p:nvSpPr>
        <p:spPr>
          <a:xfrm>
            <a:off x="4224154" y="995276"/>
            <a:ext cx="1336235" cy="644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Kinet</a:t>
            </a:r>
            <a:endParaRPr lang="fr-FR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4731D5B-F499-8160-ABFD-0165FF8D86F7}"/>
              </a:ext>
            </a:extLst>
          </p:cNvPr>
          <p:cNvSpPr/>
          <p:nvPr/>
        </p:nvSpPr>
        <p:spPr>
          <a:xfrm>
            <a:off x="2672861" y="434120"/>
            <a:ext cx="962758" cy="357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Playout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FD682A9-ADF1-7053-8BEF-924ACB940421}"/>
              </a:ext>
            </a:extLst>
          </p:cNvPr>
          <p:cNvSpPr/>
          <p:nvPr/>
        </p:nvSpPr>
        <p:spPr>
          <a:xfrm>
            <a:off x="2674328" y="967247"/>
            <a:ext cx="962758" cy="36075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Playout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4B6B3D-A65E-EB46-3A37-F955FE5E80D7}"/>
              </a:ext>
            </a:extLst>
          </p:cNvPr>
          <p:cNvSpPr/>
          <p:nvPr/>
        </p:nvSpPr>
        <p:spPr>
          <a:xfrm>
            <a:off x="2672861" y="1984137"/>
            <a:ext cx="962758" cy="357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Playout</a:t>
            </a: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0069D50-F7EE-31DA-B1FD-8DF845C4A030}"/>
              </a:ext>
            </a:extLst>
          </p:cNvPr>
          <p:cNvCxnSpPr>
            <a:cxnSpLocks/>
          </p:cNvCxnSpPr>
          <p:nvPr/>
        </p:nvCxnSpPr>
        <p:spPr>
          <a:xfrm>
            <a:off x="3154240" y="1460257"/>
            <a:ext cx="0" cy="39492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0A7C31DA-3ABF-1D1D-218D-EB5E442195DA}"/>
              </a:ext>
            </a:extLst>
          </p:cNvPr>
          <p:cNvCxnSpPr>
            <a:cxnSpLocks/>
          </p:cNvCxnSpPr>
          <p:nvPr/>
        </p:nvCxnSpPr>
        <p:spPr>
          <a:xfrm>
            <a:off x="5572849" y="1185019"/>
            <a:ext cx="8316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391A90D6-916C-5125-EDC6-B5B16F01C7C3}"/>
              </a:ext>
            </a:extLst>
          </p:cNvPr>
          <p:cNvSpPr/>
          <p:nvPr/>
        </p:nvSpPr>
        <p:spPr>
          <a:xfrm>
            <a:off x="6683067" y="2286412"/>
            <a:ext cx="1284777" cy="1063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Render</a:t>
            </a: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173C71B5-F5D7-521B-43AA-F03755F7E428}"/>
              </a:ext>
            </a:extLst>
          </p:cNvPr>
          <p:cNvCxnSpPr>
            <a:cxnSpLocks/>
            <a:stCxn id="19" idx="0"/>
            <a:endCxn id="94" idx="2"/>
          </p:cNvCxnSpPr>
          <p:nvPr/>
        </p:nvCxnSpPr>
        <p:spPr>
          <a:xfrm flipH="1" flipV="1">
            <a:off x="7325456" y="3349548"/>
            <a:ext cx="1" cy="6033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0A1E44D-3391-9B4F-5D84-65453F0B88E8}"/>
              </a:ext>
            </a:extLst>
          </p:cNvPr>
          <p:cNvSpPr/>
          <p:nvPr/>
        </p:nvSpPr>
        <p:spPr>
          <a:xfrm>
            <a:off x="4224155" y="4731616"/>
            <a:ext cx="1284777" cy="6283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Repository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4BA2F0-A64D-983B-C1F9-12FAC6F0A3DF}"/>
              </a:ext>
            </a:extLst>
          </p:cNvPr>
          <p:cNvSpPr/>
          <p:nvPr/>
        </p:nvSpPr>
        <p:spPr>
          <a:xfrm>
            <a:off x="298208" y="5050631"/>
            <a:ext cx="1507881" cy="1063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Local </a:t>
            </a:r>
            <a:r>
              <a:rPr lang="fr-FR" dirty="0" err="1"/>
              <a:t>disk</a:t>
            </a:r>
            <a:endParaRPr lang="fr-FR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DFB03CB-444E-437B-3EA4-361EBEC93A53}"/>
              </a:ext>
            </a:extLst>
          </p:cNvPr>
          <p:cNvSpPr/>
          <p:nvPr/>
        </p:nvSpPr>
        <p:spPr>
          <a:xfrm>
            <a:off x="4224154" y="5565745"/>
            <a:ext cx="1284777" cy="820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Cmd Repository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91C3C7A-B9B3-53E0-FAC4-D381562A8F37}"/>
              </a:ext>
            </a:extLst>
          </p:cNvPr>
          <p:cNvSpPr/>
          <p:nvPr/>
        </p:nvSpPr>
        <p:spPr>
          <a:xfrm>
            <a:off x="298208" y="3779775"/>
            <a:ext cx="1507881" cy="10631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FTP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B18F577-1C30-9118-303E-270A2B38272C}"/>
              </a:ext>
            </a:extLst>
          </p:cNvPr>
          <p:cNvSpPr/>
          <p:nvPr/>
        </p:nvSpPr>
        <p:spPr>
          <a:xfrm>
            <a:off x="2672861" y="3950857"/>
            <a:ext cx="962758" cy="72096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Down </a:t>
            </a:r>
            <a:r>
              <a:rPr lang="fr-FR" dirty="0" err="1"/>
              <a:t>load</a:t>
            </a:r>
            <a:endParaRPr lang="fr-FR" dirty="0"/>
          </a:p>
        </p:txBody>
      </p:sp>
      <p:cxnSp>
        <p:nvCxnSpPr>
          <p:cNvPr id="150" name="Connecteur droit avec flèche 149">
            <a:extLst>
              <a:ext uri="{FF2B5EF4-FFF2-40B4-BE49-F238E27FC236}">
                <a16:creationId xmlns:a16="http://schemas.microsoft.com/office/drawing/2014/main" id="{71C1C955-7651-43A3-097C-D35DD1B50DAC}"/>
              </a:ext>
            </a:extLst>
          </p:cNvPr>
          <p:cNvCxnSpPr>
            <a:stCxn id="146" idx="1"/>
            <a:endCxn id="141" idx="3"/>
          </p:cNvCxnSpPr>
          <p:nvPr/>
        </p:nvCxnSpPr>
        <p:spPr>
          <a:xfrm flipH="1">
            <a:off x="1806089" y="4311342"/>
            <a:ext cx="86677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EDD0758-AE4D-B392-0E7C-B5CD211A92A2}"/>
              </a:ext>
            </a:extLst>
          </p:cNvPr>
          <p:cNvSpPr/>
          <p:nvPr/>
        </p:nvSpPr>
        <p:spPr>
          <a:xfrm>
            <a:off x="4464301" y="2813111"/>
            <a:ext cx="1078504" cy="3525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Projection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FA03D28-1F26-CB16-159E-3EE265D91C7F}"/>
              </a:ext>
            </a:extLst>
          </p:cNvPr>
          <p:cNvSpPr/>
          <p:nvPr/>
        </p:nvSpPr>
        <p:spPr>
          <a:xfrm>
            <a:off x="4464301" y="2190131"/>
            <a:ext cx="1078428" cy="3525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Extractor</a:t>
            </a:r>
            <a:endParaRPr lang="fr-FR" sz="1400" dirty="0"/>
          </a:p>
        </p:txBody>
      </p:sp>
      <p:cxnSp>
        <p:nvCxnSpPr>
          <p:cNvPr id="168" name="Connecteur : en angle 167">
            <a:extLst>
              <a:ext uri="{FF2B5EF4-FFF2-40B4-BE49-F238E27FC236}">
                <a16:creationId xmlns:a16="http://schemas.microsoft.com/office/drawing/2014/main" id="{58C4E364-80D0-5B7F-8478-FA0FCA9A6BAB}"/>
              </a:ext>
            </a:extLst>
          </p:cNvPr>
          <p:cNvCxnSpPr>
            <a:cxnSpLocks/>
          </p:cNvCxnSpPr>
          <p:nvPr/>
        </p:nvCxnSpPr>
        <p:spPr>
          <a:xfrm flipV="1">
            <a:off x="1825511" y="5204953"/>
            <a:ext cx="2398643" cy="16952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1" name="Connecteur : en angle 170">
            <a:extLst>
              <a:ext uri="{FF2B5EF4-FFF2-40B4-BE49-F238E27FC236}">
                <a16:creationId xmlns:a16="http://schemas.microsoft.com/office/drawing/2014/main" id="{25948595-06B7-9C9D-48EF-3A9C40AFC17A}"/>
              </a:ext>
            </a:extLst>
          </p:cNvPr>
          <p:cNvCxnSpPr>
            <a:cxnSpLocks/>
            <a:stCxn id="55" idx="1"/>
            <a:endCxn id="53" idx="3"/>
          </p:cNvCxnSpPr>
          <p:nvPr/>
        </p:nvCxnSpPr>
        <p:spPr>
          <a:xfrm rot="10800000" flipV="1">
            <a:off x="1806089" y="613080"/>
            <a:ext cx="866772" cy="10399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3" name="Connecteur : en angle 172">
            <a:extLst>
              <a:ext uri="{FF2B5EF4-FFF2-40B4-BE49-F238E27FC236}">
                <a16:creationId xmlns:a16="http://schemas.microsoft.com/office/drawing/2014/main" id="{E4839462-FF68-63BE-6E21-02A02552B34C}"/>
              </a:ext>
            </a:extLst>
          </p:cNvPr>
          <p:cNvCxnSpPr>
            <a:cxnSpLocks/>
            <a:stCxn id="56" idx="1"/>
            <a:endCxn id="53" idx="3"/>
          </p:cNvCxnSpPr>
          <p:nvPr/>
        </p:nvCxnSpPr>
        <p:spPr>
          <a:xfrm rot="10800000" flipV="1">
            <a:off x="1806090" y="1147626"/>
            <a:ext cx="868239" cy="5054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5" name="Connecteur : en angle 174">
            <a:extLst>
              <a:ext uri="{FF2B5EF4-FFF2-40B4-BE49-F238E27FC236}">
                <a16:creationId xmlns:a16="http://schemas.microsoft.com/office/drawing/2014/main" id="{97348017-7175-6C58-2A31-40987BCE40DF}"/>
              </a:ext>
            </a:extLst>
          </p:cNvPr>
          <p:cNvCxnSpPr>
            <a:cxnSpLocks/>
            <a:stCxn id="57" idx="1"/>
            <a:endCxn id="53" idx="3"/>
          </p:cNvCxnSpPr>
          <p:nvPr/>
        </p:nvCxnSpPr>
        <p:spPr>
          <a:xfrm rot="10800000">
            <a:off x="1806089" y="1653046"/>
            <a:ext cx="866772" cy="5100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7" name="Connecteur : en angle 176">
            <a:extLst>
              <a:ext uri="{FF2B5EF4-FFF2-40B4-BE49-F238E27FC236}">
                <a16:creationId xmlns:a16="http://schemas.microsoft.com/office/drawing/2014/main" id="{A8873E3F-E22D-4698-9B29-94F08D289ED8}"/>
              </a:ext>
            </a:extLst>
          </p:cNvPr>
          <p:cNvCxnSpPr>
            <a:cxnSpLocks/>
            <a:stCxn id="54" idx="1"/>
            <a:endCxn id="55" idx="3"/>
          </p:cNvCxnSpPr>
          <p:nvPr/>
        </p:nvCxnSpPr>
        <p:spPr>
          <a:xfrm rot="10800000">
            <a:off x="3635620" y="613081"/>
            <a:ext cx="588535" cy="7044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B06CDD5C-620F-5CA4-13C3-AC7DA159AB0B}"/>
              </a:ext>
            </a:extLst>
          </p:cNvPr>
          <p:cNvCxnSpPr>
            <a:cxnSpLocks/>
            <a:stCxn id="54" idx="1"/>
            <a:endCxn id="56" idx="3"/>
          </p:cNvCxnSpPr>
          <p:nvPr/>
        </p:nvCxnSpPr>
        <p:spPr>
          <a:xfrm rot="10800000">
            <a:off x="3637086" y="1147627"/>
            <a:ext cx="587068" cy="16989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1" name="Connecteur : en angle 180">
            <a:extLst>
              <a:ext uri="{FF2B5EF4-FFF2-40B4-BE49-F238E27FC236}">
                <a16:creationId xmlns:a16="http://schemas.microsoft.com/office/drawing/2014/main" id="{7C0E687A-5760-DE34-579C-0E5861B3BB1F}"/>
              </a:ext>
            </a:extLst>
          </p:cNvPr>
          <p:cNvCxnSpPr>
            <a:cxnSpLocks/>
            <a:stCxn id="54" idx="1"/>
            <a:endCxn id="57" idx="3"/>
          </p:cNvCxnSpPr>
          <p:nvPr/>
        </p:nvCxnSpPr>
        <p:spPr>
          <a:xfrm rot="10800000" flipV="1">
            <a:off x="3635620" y="1317520"/>
            <a:ext cx="588535" cy="8455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 : en angle 182">
            <a:extLst>
              <a:ext uri="{FF2B5EF4-FFF2-40B4-BE49-F238E27FC236}">
                <a16:creationId xmlns:a16="http://schemas.microsoft.com/office/drawing/2014/main" id="{FE70118F-3EA1-B5B2-3A4A-A01BAF1C2D5C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rot="5400000" flipH="1" flipV="1">
            <a:off x="10291670" y="1931925"/>
            <a:ext cx="1028149" cy="47039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5" name="Connecteur : en angle 184">
            <a:extLst>
              <a:ext uri="{FF2B5EF4-FFF2-40B4-BE49-F238E27FC236}">
                <a16:creationId xmlns:a16="http://schemas.microsoft.com/office/drawing/2014/main" id="{9562CCFC-4807-C414-E79E-D124B198927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198456" y="4113536"/>
            <a:ext cx="1281483" cy="161814"/>
          </a:xfrm>
          <a:prstGeom prst="bentConnector3">
            <a:avLst>
              <a:gd name="adj1" fmla="val 39365"/>
            </a:avLst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7" name="Connecteur : en angle 186">
            <a:extLst>
              <a:ext uri="{FF2B5EF4-FFF2-40B4-BE49-F238E27FC236}">
                <a16:creationId xmlns:a16="http://schemas.microsoft.com/office/drawing/2014/main" id="{A007EDA9-2EA2-4917-2C67-A46328920A08}"/>
              </a:ext>
            </a:extLst>
          </p:cNvPr>
          <p:cNvCxnSpPr>
            <a:stCxn id="17" idx="1"/>
            <a:endCxn id="19" idx="3"/>
          </p:cNvCxnSpPr>
          <p:nvPr/>
        </p:nvCxnSpPr>
        <p:spPr>
          <a:xfrm rot="10800000">
            <a:off x="8217877" y="4275995"/>
            <a:ext cx="1242639" cy="7792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 : en angle 188">
            <a:extLst>
              <a:ext uri="{FF2B5EF4-FFF2-40B4-BE49-F238E27FC236}">
                <a16:creationId xmlns:a16="http://schemas.microsoft.com/office/drawing/2014/main" id="{31908688-E2A1-30F9-FF42-17DC1594A5D0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rot="10800000">
            <a:off x="8217877" y="4275995"/>
            <a:ext cx="1242639" cy="15492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9" name="Connecteur : en angle 198">
            <a:extLst>
              <a:ext uri="{FF2B5EF4-FFF2-40B4-BE49-F238E27FC236}">
                <a16:creationId xmlns:a16="http://schemas.microsoft.com/office/drawing/2014/main" id="{BFDD0D81-EDD2-0E7B-4CD3-70E9C4687D22}"/>
              </a:ext>
            </a:extLst>
          </p:cNvPr>
          <p:cNvCxnSpPr>
            <a:cxnSpLocks/>
            <a:stCxn id="94" idx="1"/>
            <a:endCxn id="162" idx="3"/>
          </p:cNvCxnSpPr>
          <p:nvPr/>
        </p:nvCxnSpPr>
        <p:spPr>
          <a:xfrm rot="10800000">
            <a:off x="5542729" y="2366420"/>
            <a:ext cx="1140338" cy="45156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1A2DE40C-2131-0F0B-A251-6F25F6BCF3A1}"/>
              </a:ext>
            </a:extLst>
          </p:cNvPr>
          <p:cNvCxnSpPr>
            <a:cxnSpLocks/>
            <a:endCxn id="160" idx="3"/>
          </p:cNvCxnSpPr>
          <p:nvPr/>
        </p:nvCxnSpPr>
        <p:spPr>
          <a:xfrm rot="10800000" flipV="1">
            <a:off x="5542805" y="2953204"/>
            <a:ext cx="1140262" cy="36195"/>
          </a:xfrm>
          <a:prstGeom prst="bentConnector3">
            <a:avLst>
              <a:gd name="adj1" fmla="val 50501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4" name="Connecteur : en angle 203">
            <a:extLst>
              <a:ext uri="{FF2B5EF4-FFF2-40B4-BE49-F238E27FC236}">
                <a16:creationId xmlns:a16="http://schemas.microsoft.com/office/drawing/2014/main" id="{CD727EF2-B20B-2689-8A00-FA8EEAA93D52}"/>
              </a:ext>
            </a:extLst>
          </p:cNvPr>
          <p:cNvCxnSpPr>
            <a:cxnSpLocks/>
            <a:stCxn id="136" idx="3"/>
            <a:endCxn id="19" idx="2"/>
          </p:cNvCxnSpPr>
          <p:nvPr/>
        </p:nvCxnSpPr>
        <p:spPr>
          <a:xfrm flipV="1">
            <a:off x="5508931" y="4599111"/>
            <a:ext cx="1816526" cy="137692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 : en angle 207">
            <a:extLst>
              <a:ext uri="{FF2B5EF4-FFF2-40B4-BE49-F238E27FC236}">
                <a16:creationId xmlns:a16="http://schemas.microsoft.com/office/drawing/2014/main" id="{553D357B-9DAF-F176-1A48-468B3F6E247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038462" y="3138394"/>
            <a:ext cx="1940804" cy="813328"/>
          </a:xfrm>
          <a:prstGeom prst="bentConnector3">
            <a:avLst>
              <a:gd name="adj1" fmla="val -5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eur : en angle 219">
            <a:extLst>
              <a:ext uri="{FF2B5EF4-FFF2-40B4-BE49-F238E27FC236}">
                <a16:creationId xmlns:a16="http://schemas.microsoft.com/office/drawing/2014/main" id="{4AEB53AC-6B76-A854-1A44-5B5C58F36890}"/>
              </a:ext>
            </a:extLst>
          </p:cNvPr>
          <p:cNvCxnSpPr>
            <a:cxnSpLocks/>
            <a:stCxn id="101" idx="3"/>
            <a:endCxn id="4" idx="1"/>
          </p:cNvCxnSpPr>
          <p:nvPr/>
        </p:nvCxnSpPr>
        <p:spPr>
          <a:xfrm flipV="1">
            <a:off x="5508932" y="1303712"/>
            <a:ext cx="895524" cy="374209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eur : en angle 253">
            <a:extLst>
              <a:ext uri="{FF2B5EF4-FFF2-40B4-BE49-F238E27FC236}">
                <a16:creationId xmlns:a16="http://schemas.microsoft.com/office/drawing/2014/main" id="{90AF5A96-DC6D-878D-8FA1-74018353EBF9}"/>
              </a:ext>
            </a:extLst>
          </p:cNvPr>
          <p:cNvCxnSpPr>
            <a:cxnSpLocks/>
            <a:stCxn id="94" idx="0"/>
            <a:endCxn id="4" idx="2"/>
          </p:cNvCxnSpPr>
          <p:nvPr/>
        </p:nvCxnSpPr>
        <p:spPr>
          <a:xfrm rot="16200000" flipV="1">
            <a:off x="6918810" y="1879765"/>
            <a:ext cx="646235" cy="16705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 : en angle 260">
            <a:extLst>
              <a:ext uri="{FF2B5EF4-FFF2-40B4-BE49-F238E27FC236}">
                <a16:creationId xmlns:a16="http://schemas.microsoft.com/office/drawing/2014/main" id="{C40A1E3B-C9DD-B222-0282-83608EC5B113}"/>
              </a:ext>
            </a:extLst>
          </p:cNvPr>
          <p:cNvCxnSpPr>
            <a:cxnSpLocks/>
            <a:stCxn id="136" idx="1"/>
            <a:endCxn id="102" idx="3"/>
          </p:cNvCxnSpPr>
          <p:nvPr/>
        </p:nvCxnSpPr>
        <p:spPr>
          <a:xfrm rot="10800000">
            <a:off x="1806090" y="5582200"/>
            <a:ext cx="2418065" cy="39383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4" name="Connecteur : en angle 263">
            <a:extLst>
              <a:ext uri="{FF2B5EF4-FFF2-40B4-BE49-F238E27FC236}">
                <a16:creationId xmlns:a16="http://schemas.microsoft.com/office/drawing/2014/main" id="{798E1487-678D-85B5-A455-5B2F5A7C7B99}"/>
              </a:ext>
            </a:extLst>
          </p:cNvPr>
          <p:cNvCxnSpPr>
            <a:cxnSpLocks/>
            <a:stCxn id="101" idx="1"/>
            <a:endCxn id="146" idx="3"/>
          </p:cNvCxnSpPr>
          <p:nvPr/>
        </p:nvCxnSpPr>
        <p:spPr>
          <a:xfrm rot="10800000">
            <a:off x="3635619" y="4311343"/>
            <a:ext cx="588536" cy="7344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866AB8D4-503C-816F-44DA-21E55D793596}"/>
              </a:ext>
            </a:extLst>
          </p:cNvPr>
          <p:cNvCxnSpPr>
            <a:cxnSpLocks/>
          </p:cNvCxnSpPr>
          <p:nvPr/>
        </p:nvCxnSpPr>
        <p:spPr>
          <a:xfrm>
            <a:off x="4994763" y="3504099"/>
            <a:ext cx="0" cy="394921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A3C166D-E839-E066-5C5B-AC3744DE700F}"/>
              </a:ext>
            </a:extLst>
          </p:cNvPr>
          <p:cNvSpPr/>
          <p:nvPr/>
        </p:nvSpPr>
        <p:spPr>
          <a:xfrm>
            <a:off x="4465671" y="3205695"/>
            <a:ext cx="1078504" cy="3525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Projection</a:t>
            </a: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0CA62908-44E9-4B11-F78B-F5416B8879E4}"/>
              </a:ext>
            </a:extLst>
          </p:cNvPr>
          <p:cNvSpPr/>
          <p:nvPr/>
        </p:nvSpPr>
        <p:spPr>
          <a:xfrm>
            <a:off x="4440907" y="3909664"/>
            <a:ext cx="1078504" cy="3525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Projection</a:t>
            </a:r>
          </a:p>
        </p:txBody>
      </p:sp>
      <p:cxnSp>
        <p:nvCxnSpPr>
          <p:cNvPr id="322" name="Connecteur : en angle 321">
            <a:extLst>
              <a:ext uri="{FF2B5EF4-FFF2-40B4-BE49-F238E27FC236}">
                <a16:creationId xmlns:a16="http://schemas.microsoft.com/office/drawing/2014/main" id="{B242B6F4-5E14-5D81-980E-357518F65170}"/>
              </a:ext>
            </a:extLst>
          </p:cNvPr>
          <p:cNvCxnSpPr>
            <a:cxnSpLocks/>
            <a:endCxn id="278" idx="3"/>
          </p:cNvCxnSpPr>
          <p:nvPr/>
        </p:nvCxnSpPr>
        <p:spPr>
          <a:xfrm rot="10800000" flipV="1">
            <a:off x="5544176" y="2948336"/>
            <a:ext cx="1149051" cy="43364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6" name="Connecteur : en angle 325">
            <a:extLst>
              <a:ext uri="{FF2B5EF4-FFF2-40B4-BE49-F238E27FC236}">
                <a16:creationId xmlns:a16="http://schemas.microsoft.com/office/drawing/2014/main" id="{A73A7ED7-D8F7-A9B9-348E-52CA9FDF75A1}"/>
              </a:ext>
            </a:extLst>
          </p:cNvPr>
          <p:cNvCxnSpPr>
            <a:cxnSpLocks/>
            <a:endCxn id="279" idx="3"/>
          </p:cNvCxnSpPr>
          <p:nvPr/>
        </p:nvCxnSpPr>
        <p:spPr>
          <a:xfrm rot="10800000" flipV="1">
            <a:off x="5519411" y="2948337"/>
            <a:ext cx="1178896" cy="1137615"/>
          </a:xfrm>
          <a:prstGeom prst="bentConnector3">
            <a:avLst>
              <a:gd name="adj1" fmla="val 48944"/>
            </a:avLst>
          </a:prstGeom>
          <a:ln>
            <a:headEnd type="triangle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0020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63</Words>
  <Application>Microsoft Office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Arthur Loosveldt</dc:creator>
  <cp:lastModifiedBy>Arthur Loosveldt</cp:lastModifiedBy>
  <cp:revision>8</cp:revision>
  <dcterms:created xsi:type="dcterms:W3CDTF">2022-08-04T09:15:24Z</dcterms:created>
  <dcterms:modified xsi:type="dcterms:W3CDTF">2022-08-04T14:09:30Z</dcterms:modified>
</cp:coreProperties>
</file>