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E9B37-9796-45A4-B4D9-92BD4EA82CD1}" v="44" dt="2022-11-05T02:10:16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pron" userId="d81acd3b-39dc-4eaf-a678-538eb2d2d866" providerId="ADAL" clId="{A65E9B37-9796-45A4-B4D9-92BD4EA82CD1}"/>
    <pc:docChg chg="undo custSel addSld delSld modSld">
      <pc:chgData name="Kevin Chapron" userId="d81acd3b-39dc-4eaf-a678-538eb2d2d866" providerId="ADAL" clId="{A65E9B37-9796-45A4-B4D9-92BD4EA82CD1}" dt="2022-11-05T02:11:22.505" v="1827" actId="20577"/>
      <pc:docMkLst>
        <pc:docMk/>
      </pc:docMkLst>
      <pc:sldChg chg="addSp modSp mod">
        <pc:chgData name="Kevin Chapron" userId="d81acd3b-39dc-4eaf-a678-538eb2d2d866" providerId="ADAL" clId="{A65E9B37-9796-45A4-B4D9-92BD4EA82CD1}" dt="2022-11-05T01:30:18.289" v="55" actId="1036"/>
        <pc:sldMkLst>
          <pc:docMk/>
          <pc:sldMk cId="1890943968" sldId="256"/>
        </pc:sldMkLst>
        <pc:spChg chg="mod">
          <ac:chgData name="Kevin Chapron" userId="d81acd3b-39dc-4eaf-a678-538eb2d2d866" providerId="ADAL" clId="{A65E9B37-9796-45A4-B4D9-92BD4EA82CD1}" dt="2022-11-05T01:29:12.867" v="14" actId="20577"/>
          <ac:spMkLst>
            <pc:docMk/>
            <pc:sldMk cId="1890943968" sldId="256"/>
            <ac:spMk id="2" creationId="{6880FC05-E4B4-4FAA-F5CF-701CBE6A9CB3}"/>
          </ac:spMkLst>
        </pc:spChg>
        <pc:spChg chg="mod">
          <ac:chgData name="Kevin Chapron" userId="d81acd3b-39dc-4eaf-a678-538eb2d2d866" providerId="ADAL" clId="{A65E9B37-9796-45A4-B4D9-92BD4EA82CD1}" dt="2022-11-05T01:30:05.868" v="36" actId="20577"/>
          <ac:spMkLst>
            <pc:docMk/>
            <pc:sldMk cId="1890943968" sldId="256"/>
            <ac:spMk id="3" creationId="{130891B0-242E-316D-8E18-878DDB8D199D}"/>
          </ac:spMkLst>
        </pc:spChg>
        <pc:picChg chg="add mod">
          <ac:chgData name="Kevin Chapron" userId="d81acd3b-39dc-4eaf-a678-538eb2d2d866" providerId="ADAL" clId="{A65E9B37-9796-45A4-B4D9-92BD4EA82CD1}" dt="2022-11-05T01:30:18.289" v="55" actId="1036"/>
          <ac:picMkLst>
            <pc:docMk/>
            <pc:sldMk cId="1890943968" sldId="256"/>
            <ac:picMk id="5" creationId="{12E8FDA3-F7EB-DE05-5664-1225C37CF47F}"/>
          </ac:picMkLst>
        </pc:picChg>
      </pc:sldChg>
      <pc:sldChg chg="addSp delSp modSp new del mod">
        <pc:chgData name="Kevin Chapron" userId="d81acd3b-39dc-4eaf-a678-538eb2d2d866" providerId="ADAL" clId="{A65E9B37-9796-45A4-B4D9-92BD4EA82CD1}" dt="2022-11-05T01:36:57.758" v="86" actId="47"/>
        <pc:sldMkLst>
          <pc:docMk/>
          <pc:sldMk cId="1885690265" sldId="257"/>
        </pc:sldMkLst>
        <pc:spChg chg="mod">
          <ac:chgData name="Kevin Chapron" userId="d81acd3b-39dc-4eaf-a678-538eb2d2d866" providerId="ADAL" clId="{A65E9B37-9796-45A4-B4D9-92BD4EA82CD1}" dt="2022-11-05T01:30:41.202" v="83" actId="20577"/>
          <ac:spMkLst>
            <pc:docMk/>
            <pc:sldMk cId="1885690265" sldId="257"/>
            <ac:spMk id="2" creationId="{F6AE97F3-888C-48BF-F322-223616BEAF96}"/>
          </ac:spMkLst>
        </pc:spChg>
        <pc:spChg chg="add del">
          <ac:chgData name="Kevin Chapron" userId="d81acd3b-39dc-4eaf-a678-538eb2d2d866" providerId="ADAL" clId="{A65E9B37-9796-45A4-B4D9-92BD4EA82CD1}" dt="2022-11-05T01:30:53.065" v="85"/>
          <ac:spMkLst>
            <pc:docMk/>
            <pc:sldMk cId="1885690265" sldId="257"/>
            <ac:spMk id="3" creationId="{2032C6C8-D3E4-3C0F-A806-51C44D539F57}"/>
          </ac:spMkLst>
        </pc:spChg>
        <pc:picChg chg="add del mod">
          <ac:chgData name="Kevin Chapron" userId="d81acd3b-39dc-4eaf-a678-538eb2d2d866" providerId="ADAL" clId="{A65E9B37-9796-45A4-B4D9-92BD4EA82CD1}" dt="2022-11-05T01:30:53.065" v="85"/>
          <ac:picMkLst>
            <pc:docMk/>
            <pc:sldMk cId="1885690265" sldId="257"/>
            <ac:picMk id="6" creationId="{4F2924A7-008D-E8A2-33FA-15B9589D4778}"/>
          </ac:picMkLst>
        </pc:picChg>
      </pc:sldChg>
      <pc:sldChg chg="new del">
        <pc:chgData name="Kevin Chapron" userId="d81acd3b-39dc-4eaf-a678-538eb2d2d866" providerId="ADAL" clId="{A65E9B37-9796-45A4-B4D9-92BD4EA82CD1}" dt="2022-11-05T01:37:03.981" v="88" actId="47"/>
        <pc:sldMkLst>
          <pc:docMk/>
          <pc:sldMk cId="1927484702" sldId="257"/>
        </pc:sldMkLst>
      </pc:sldChg>
      <pc:sldChg chg="new del">
        <pc:chgData name="Kevin Chapron" userId="d81acd3b-39dc-4eaf-a678-538eb2d2d866" providerId="ADAL" clId="{A65E9B37-9796-45A4-B4D9-92BD4EA82CD1}" dt="2022-11-05T01:30:23.041" v="57" actId="47"/>
        <pc:sldMkLst>
          <pc:docMk/>
          <pc:sldMk cId="3625927851" sldId="257"/>
        </pc:sldMkLst>
      </pc:sldChg>
      <pc:sldChg chg="addSp modSp new mod modAnim">
        <pc:chgData name="Kevin Chapron" userId="d81acd3b-39dc-4eaf-a678-538eb2d2d866" providerId="ADAL" clId="{A65E9B37-9796-45A4-B4D9-92BD4EA82CD1}" dt="2022-11-05T01:46:10.340" v="630" actId="207"/>
        <pc:sldMkLst>
          <pc:docMk/>
          <pc:sldMk cId="4188509119" sldId="257"/>
        </pc:sldMkLst>
        <pc:spChg chg="add mod">
          <ac:chgData name="Kevin Chapron" userId="d81acd3b-39dc-4eaf-a678-538eb2d2d866" providerId="ADAL" clId="{A65E9B37-9796-45A4-B4D9-92BD4EA82CD1}" dt="2022-11-05T01:39:37.308" v="263" actId="1076"/>
          <ac:spMkLst>
            <pc:docMk/>
            <pc:sldMk cId="4188509119" sldId="257"/>
            <ac:spMk id="2" creationId="{EF3CE174-E15A-A6AF-ED3E-4E377E517A71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3" creationId="{AC15DAD1-45F0-61C4-1240-EC1C0B3B6D0E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4" creationId="{7C346DD3-76FB-5C90-72A0-6E94FAD84D4D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5" creationId="{2DB2B307-3F1B-B3A2-39DB-93D07570BA1B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6" creationId="{CDDA1509-041F-EC26-4D03-FAD1CF09D929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7" creationId="{E03DDA52-3877-1BDA-01C6-679F999342F1}"/>
          </ac:spMkLst>
        </pc:spChg>
      </pc:sldChg>
      <pc:sldChg chg="addSp delSp modSp add mod modAnim">
        <pc:chgData name="Kevin Chapron" userId="d81acd3b-39dc-4eaf-a678-538eb2d2d866" providerId="ADAL" clId="{A65E9B37-9796-45A4-B4D9-92BD4EA82CD1}" dt="2022-11-05T01:46:00.768" v="628" actId="207"/>
        <pc:sldMkLst>
          <pc:docMk/>
          <pc:sldMk cId="3216048786" sldId="258"/>
        </pc:sldMkLst>
        <pc:spChg chg="del mod">
          <ac:chgData name="Kevin Chapron" userId="d81acd3b-39dc-4eaf-a678-538eb2d2d866" providerId="ADAL" clId="{A65E9B37-9796-45A4-B4D9-92BD4EA82CD1}" dt="2022-11-05T01:38:43.681" v="192" actId="478"/>
          <ac:spMkLst>
            <pc:docMk/>
            <pc:sldMk cId="3216048786" sldId="258"/>
            <ac:spMk id="2" creationId="{EF3CE174-E15A-A6AF-ED3E-4E377E517A71}"/>
          </ac:spMkLst>
        </pc:spChg>
        <pc:spChg chg="add mod">
          <ac:chgData name="Kevin Chapron" userId="d81acd3b-39dc-4eaf-a678-538eb2d2d866" providerId="ADAL" clId="{A65E9B37-9796-45A4-B4D9-92BD4EA82CD1}" dt="2022-11-05T01:46:00.768" v="628" actId="207"/>
          <ac:spMkLst>
            <pc:docMk/>
            <pc:sldMk cId="3216048786" sldId="258"/>
            <ac:spMk id="6" creationId="{9200C4CE-B251-BB7F-56CC-4BCE10FD422A}"/>
          </ac:spMkLst>
        </pc:spChg>
        <pc:spChg chg="add mod">
          <ac:chgData name="Kevin Chapron" userId="d81acd3b-39dc-4eaf-a678-538eb2d2d866" providerId="ADAL" clId="{A65E9B37-9796-45A4-B4D9-92BD4EA82CD1}" dt="2022-11-05T01:46:00.768" v="628" actId="207"/>
          <ac:spMkLst>
            <pc:docMk/>
            <pc:sldMk cId="3216048786" sldId="258"/>
            <ac:spMk id="8" creationId="{07E2225F-285C-DF30-0E3C-4682087071C2}"/>
          </ac:spMkLst>
        </pc:spChg>
        <pc:spChg chg="add mod">
          <ac:chgData name="Kevin Chapron" userId="d81acd3b-39dc-4eaf-a678-538eb2d2d866" providerId="ADAL" clId="{A65E9B37-9796-45A4-B4D9-92BD4EA82CD1}" dt="2022-11-05T01:46:00.768" v="628" actId="207"/>
          <ac:spMkLst>
            <pc:docMk/>
            <pc:sldMk cId="3216048786" sldId="258"/>
            <ac:spMk id="10" creationId="{702BA835-7F3C-239D-88B0-FBEF78E95754}"/>
          </ac:spMkLst>
        </pc:spChg>
        <pc:graphicFrameChg chg="add del mod modGraphic">
          <ac:chgData name="Kevin Chapron" userId="d81acd3b-39dc-4eaf-a678-538eb2d2d866" providerId="ADAL" clId="{A65E9B37-9796-45A4-B4D9-92BD4EA82CD1}" dt="2022-11-05T01:41:36.512" v="369" actId="478"/>
          <ac:graphicFrameMkLst>
            <pc:docMk/>
            <pc:sldMk cId="3216048786" sldId="258"/>
            <ac:graphicFrameMk id="4" creationId="{D6FB3C8F-538E-6F16-578F-3297391F3F4B}"/>
          </ac:graphicFrameMkLst>
        </pc:graphicFrameChg>
        <pc:picChg chg="add mod">
          <ac:chgData name="Kevin Chapron" userId="d81acd3b-39dc-4eaf-a678-538eb2d2d866" providerId="ADAL" clId="{A65E9B37-9796-45A4-B4D9-92BD4EA82CD1}" dt="2022-11-05T01:42:26.291" v="383" actId="12788"/>
          <ac:picMkLst>
            <pc:docMk/>
            <pc:sldMk cId="3216048786" sldId="258"/>
            <ac:picMk id="3" creationId="{368633B2-853D-830F-285C-2BE0A8E05CD4}"/>
          </ac:picMkLst>
        </pc:picChg>
      </pc:sldChg>
      <pc:sldChg chg="addSp delSp modSp add mod delAnim modAnim">
        <pc:chgData name="Kevin Chapron" userId="d81acd3b-39dc-4eaf-a678-538eb2d2d866" providerId="ADAL" clId="{A65E9B37-9796-45A4-B4D9-92BD4EA82CD1}" dt="2022-11-05T01:45:52.909" v="626" actId="207"/>
        <pc:sldMkLst>
          <pc:docMk/>
          <pc:sldMk cId="3832215427" sldId="259"/>
        </pc:sldMkLst>
        <pc:spChg chg="add mod">
          <ac:chgData name="Kevin Chapron" userId="d81acd3b-39dc-4eaf-a678-538eb2d2d866" providerId="ADAL" clId="{A65E9B37-9796-45A4-B4D9-92BD4EA82CD1}" dt="2022-11-05T01:45:26.746" v="623" actId="208"/>
          <ac:spMkLst>
            <pc:docMk/>
            <pc:sldMk cId="3832215427" sldId="259"/>
            <ac:spMk id="2" creationId="{F35D45E4-6FD9-BAF1-602D-91FB757DB40E}"/>
          </ac:spMkLst>
        </pc:spChg>
        <pc:spChg chg="add mod">
          <ac:chgData name="Kevin Chapron" userId="d81acd3b-39dc-4eaf-a678-538eb2d2d866" providerId="ADAL" clId="{A65E9B37-9796-45A4-B4D9-92BD4EA82CD1}" dt="2022-11-05T01:45:52.909" v="626" actId="207"/>
          <ac:spMkLst>
            <pc:docMk/>
            <pc:sldMk cId="3832215427" sldId="259"/>
            <ac:spMk id="4" creationId="{780BA5BD-D171-D7EE-A558-86B11F6B102E}"/>
          </ac:spMkLst>
        </pc:spChg>
        <pc:spChg chg="add mod">
          <ac:chgData name="Kevin Chapron" userId="d81acd3b-39dc-4eaf-a678-538eb2d2d866" providerId="ADAL" clId="{A65E9B37-9796-45A4-B4D9-92BD4EA82CD1}" dt="2022-11-05T01:45:52.909" v="626" actId="207"/>
          <ac:spMkLst>
            <pc:docMk/>
            <pc:sldMk cId="3832215427" sldId="259"/>
            <ac:spMk id="5" creationId="{7A747817-D000-E222-6248-01ECFD29CA70}"/>
          </ac:spMkLst>
        </pc:spChg>
        <pc:spChg chg="del">
          <ac:chgData name="Kevin Chapron" userId="d81acd3b-39dc-4eaf-a678-538eb2d2d866" providerId="ADAL" clId="{A65E9B37-9796-45A4-B4D9-92BD4EA82CD1}" dt="2022-11-05T01:42:52.862" v="388" actId="478"/>
          <ac:spMkLst>
            <pc:docMk/>
            <pc:sldMk cId="3832215427" sldId="259"/>
            <ac:spMk id="6" creationId="{9200C4CE-B251-BB7F-56CC-4BCE10FD422A}"/>
          </ac:spMkLst>
        </pc:spChg>
        <pc:spChg chg="add mod">
          <ac:chgData name="Kevin Chapron" userId="d81acd3b-39dc-4eaf-a678-538eb2d2d866" providerId="ADAL" clId="{A65E9B37-9796-45A4-B4D9-92BD4EA82CD1}" dt="2022-11-05T01:45:52.909" v="626" actId="207"/>
          <ac:spMkLst>
            <pc:docMk/>
            <pc:sldMk cId="3832215427" sldId="259"/>
            <ac:spMk id="7" creationId="{A73D28BF-82B7-E0F2-8AE6-C9F4678A608E}"/>
          </ac:spMkLst>
        </pc:spChg>
        <pc:spChg chg="del">
          <ac:chgData name="Kevin Chapron" userId="d81acd3b-39dc-4eaf-a678-538eb2d2d866" providerId="ADAL" clId="{A65E9B37-9796-45A4-B4D9-92BD4EA82CD1}" dt="2022-11-05T01:42:52.862" v="388" actId="478"/>
          <ac:spMkLst>
            <pc:docMk/>
            <pc:sldMk cId="3832215427" sldId="259"/>
            <ac:spMk id="8" creationId="{07E2225F-285C-DF30-0E3C-4682087071C2}"/>
          </ac:spMkLst>
        </pc:spChg>
        <pc:spChg chg="add mod">
          <ac:chgData name="Kevin Chapron" userId="d81acd3b-39dc-4eaf-a678-538eb2d2d866" providerId="ADAL" clId="{A65E9B37-9796-45A4-B4D9-92BD4EA82CD1}" dt="2022-11-05T01:45:52.909" v="626" actId="207"/>
          <ac:spMkLst>
            <pc:docMk/>
            <pc:sldMk cId="3832215427" sldId="259"/>
            <ac:spMk id="9" creationId="{E7A23C9F-DFA0-E63F-47AD-928D5D88E606}"/>
          </ac:spMkLst>
        </pc:spChg>
        <pc:spChg chg="del">
          <ac:chgData name="Kevin Chapron" userId="d81acd3b-39dc-4eaf-a678-538eb2d2d866" providerId="ADAL" clId="{A65E9B37-9796-45A4-B4D9-92BD4EA82CD1}" dt="2022-11-05T01:42:52.862" v="388" actId="478"/>
          <ac:spMkLst>
            <pc:docMk/>
            <pc:sldMk cId="3832215427" sldId="259"/>
            <ac:spMk id="10" creationId="{702BA835-7F3C-239D-88B0-FBEF78E95754}"/>
          </ac:spMkLst>
        </pc:spChg>
      </pc:sldChg>
      <pc:sldChg chg="delSp modSp add mod delAnim">
        <pc:chgData name="Kevin Chapron" userId="d81acd3b-39dc-4eaf-a678-538eb2d2d866" providerId="ADAL" clId="{A65E9B37-9796-45A4-B4D9-92BD4EA82CD1}" dt="2022-11-05T01:46:56.885" v="693" actId="242"/>
        <pc:sldMkLst>
          <pc:docMk/>
          <pc:sldMk cId="1600798510" sldId="260"/>
        </pc:sldMkLst>
        <pc:spChg chg="mod">
          <ac:chgData name="Kevin Chapron" userId="d81acd3b-39dc-4eaf-a678-538eb2d2d866" providerId="ADAL" clId="{A65E9B37-9796-45A4-B4D9-92BD4EA82CD1}" dt="2022-11-05T01:46:56.885" v="693" actId="242"/>
          <ac:spMkLst>
            <pc:docMk/>
            <pc:sldMk cId="1600798510" sldId="260"/>
            <ac:spMk id="2" creationId="{F35D45E4-6FD9-BAF1-602D-91FB757DB40E}"/>
          </ac:spMkLst>
        </pc:spChg>
        <pc:spChg chg="del">
          <ac:chgData name="Kevin Chapron" userId="d81acd3b-39dc-4eaf-a678-538eb2d2d866" providerId="ADAL" clId="{A65E9B37-9796-45A4-B4D9-92BD4EA82CD1}" dt="2022-11-05T01:46:24.878" v="632" actId="478"/>
          <ac:spMkLst>
            <pc:docMk/>
            <pc:sldMk cId="1600798510" sldId="260"/>
            <ac:spMk id="4" creationId="{780BA5BD-D171-D7EE-A558-86B11F6B102E}"/>
          </ac:spMkLst>
        </pc:spChg>
        <pc:spChg chg="del">
          <ac:chgData name="Kevin Chapron" userId="d81acd3b-39dc-4eaf-a678-538eb2d2d866" providerId="ADAL" clId="{A65E9B37-9796-45A4-B4D9-92BD4EA82CD1}" dt="2022-11-05T01:46:24.878" v="632" actId="478"/>
          <ac:spMkLst>
            <pc:docMk/>
            <pc:sldMk cId="1600798510" sldId="260"/>
            <ac:spMk id="5" creationId="{7A747817-D000-E222-6248-01ECFD29CA70}"/>
          </ac:spMkLst>
        </pc:spChg>
        <pc:spChg chg="del">
          <ac:chgData name="Kevin Chapron" userId="d81acd3b-39dc-4eaf-a678-538eb2d2d866" providerId="ADAL" clId="{A65E9B37-9796-45A4-B4D9-92BD4EA82CD1}" dt="2022-11-05T01:46:24.878" v="632" actId="478"/>
          <ac:spMkLst>
            <pc:docMk/>
            <pc:sldMk cId="1600798510" sldId="260"/>
            <ac:spMk id="7" creationId="{A73D28BF-82B7-E0F2-8AE6-C9F4678A608E}"/>
          </ac:spMkLst>
        </pc:spChg>
        <pc:spChg chg="del">
          <ac:chgData name="Kevin Chapron" userId="d81acd3b-39dc-4eaf-a678-538eb2d2d866" providerId="ADAL" clId="{A65E9B37-9796-45A4-B4D9-92BD4EA82CD1}" dt="2022-11-05T01:46:24.878" v="632" actId="478"/>
          <ac:spMkLst>
            <pc:docMk/>
            <pc:sldMk cId="1600798510" sldId="260"/>
            <ac:spMk id="9" creationId="{E7A23C9F-DFA0-E63F-47AD-928D5D88E606}"/>
          </ac:spMkLst>
        </pc:spChg>
      </pc:sldChg>
      <pc:sldChg chg="addSp delSp modSp add del mod">
        <pc:chgData name="Kevin Chapron" userId="d81acd3b-39dc-4eaf-a678-538eb2d2d866" providerId="ADAL" clId="{A65E9B37-9796-45A4-B4D9-92BD4EA82CD1}" dt="2022-11-05T01:48:54.858" v="700" actId="47"/>
        <pc:sldMkLst>
          <pc:docMk/>
          <pc:sldMk cId="1634486972" sldId="261"/>
        </pc:sldMkLst>
        <pc:spChg chg="del">
          <ac:chgData name="Kevin Chapron" userId="d81acd3b-39dc-4eaf-a678-538eb2d2d866" providerId="ADAL" clId="{A65E9B37-9796-45A4-B4D9-92BD4EA82CD1}" dt="2022-11-05T01:48:44.250" v="695" actId="478"/>
          <ac:spMkLst>
            <pc:docMk/>
            <pc:sldMk cId="1634486972" sldId="261"/>
            <ac:spMk id="2" creationId="{F35D45E4-6FD9-BAF1-602D-91FB757DB40E}"/>
          </ac:spMkLst>
        </pc:spChg>
        <pc:spChg chg="add del mod">
          <ac:chgData name="Kevin Chapron" userId="d81acd3b-39dc-4eaf-a678-538eb2d2d866" providerId="ADAL" clId="{A65E9B37-9796-45A4-B4D9-92BD4EA82CD1}" dt="2022-11-05T01:48:53.395" v="699" actId="478"/>
          <ac:spMkLst>
            <pc:docMk/>
            <pc:sldMk cId="1634486972" sldId="261"/>
            <ac:spMk id="4" creationId="{1E70FE25-D920-7CE2-A535-D459676D7D78}"/>
          </ac:spMkLst>
        </pc:spChg>
        <pc:picChg chg="del">
          <ac:chgData name="Kevin Chapron" userId="d81acd3b-39dc-4eaf-a678-538eb2d2d866" providerId="ADAL" clId="{A65E9B37-9796-45A4-B4D9-92BD4EA82CD1}" dt="2022-11-05T01:48:44.650" v="696" actId="478"/>
          <ac:picMkLst>
            <pc:docMk/>
            <pc:sldMk cId="1634486972" sldId="261"/>
            <ac:picMk id="3" creationId="{368633B2-853D-830F-285C-2BE0A8E05CD4}"/>
          </ac:picMkLst>
        </pc:picChg>
      </pc:sldChg>
      <pc:sldChg chg="addSp delSp modSp new mod">
        <pc:chgData name="Kevin Chapron" userId="d81acd3b-39dc-4eaf-a678-538eb2d2d866" providerId="ADAL" clId="{A65E9B37-9796-45A4-B4D9-92BD4EA82CD1}" dt="2022-11-05T01:55:41.265" v="1340" actId="20577"/>
        <pc:sldMkLst>
          <pc:docMk/>
          <pc:sldMk cId="4001678938" sldId="261"/>
        </pc:sldMkLst>
        <pc:spChg chg="mod">
          <ac:chgData name="Kevin Chapron" userId="d81acd3b-39dc-4eaf-a678-538eb2d2d866" providerId="ADAL" clId="{A65E9B37-9796-45A4-B4D9-92BD4EA82CD1}" dt="2022-11-05T01:50:06.356" v="759" actId="207"/>
          <ac:spMkLst>
            <pc:docMk/>
            <pc:sldMk cId="4001678938" sldId="261"/>
            <ac:spMk id="2" creationId="{BF5A46C3-D1A4-18A8-A986-005EE2B0B242}"/>
          </ac:spMkLst>
        </pc:spChg>
        <pc:spChg chg="mod">
          <ac:chgData name="Kevin Chapron" userId="d81acd3b-39dc-4eaf-a678-538eb2d2d866" providerId="ADAL" clId="{A65E9B37-9796-45A4-B4D9-92BD4EA82CD1}" dt="2022-11-05T01:53:20.640" v="1100" actId="14100"/>
          <ac:spMkLst>
            <pc:docMk/>
            <pc:sldMk cId="4001678938" sldId="261"/>
            <ac:spMk id="3" creationId="{88C22719-AA1F-9239-01CA-2FC489DD9E24}"/>
          </ac:spMkLst>
        </pc:spChg>
        <pc:spChg chg="add del mod">
          <ac:chgData name="Kevin Chapron" userId="d81acd3b-39dc-4eaf-a678-538eb2d2d866" providerId="ADAL" clId="{A65E9B37-9796-45A4-B4D9-92BD4EA82CD1}" dt="2022-11-05T01:53:32.950" v="1111" actId="20577"/>
          <ac:spMkLst>
            <pc:docMk/>
            <pc:sldMk cId="4001678938" sldId="261"/>
            <ac:spMk id="4" creationId="{3FEFCC58-D495-9F96-8C82-98983DA35BA1}"/>
          </ac:spMkLst>
        </pc:spChg>
        <pc:graphicFrameChg chg="add del mod ord modGraphic">
          <ac:chgData name="Kevin Chapron" userId="d81acd3b-39dc-4eaf-a678-538eb2d2d866" providerId="ADAL" clId="{A65E9B37-9796-45A4-B4D9-92BD4EA82CD1}" dt="2022-11-05T01:51:07.456" v="895" actId="3680"/>
          <ac:graphicFrameMkLst>
            <pc:docMk/>
            <pc:sldMk cId="4001678938" sldId="261"/>
            <ac:graphicFrameMk id="5" creationId="{B9BAFCF3-AAE7-70F2-523B-9DD8C9AE3A89}"/>
          </ac:graphicFrameMkLst>
        </pc:graphicFrameChg>
        <pc:graphicFrameChg chg="add del mod ord modGraphic">
          <ac:chgData name="Kevin Chapron" userId="d81acd3b-39dc-4eaf-a678-538eb2d2d866" providerId="ADAL" clId="{A65E9B37-9796-45A4-B4D9-92BD4EA82CD1}" dt="2022-11-05T01:51:14.040" v="897" actId="3680"/>
          <ac:graphicFrameMkLst>
            <pc:docMk/>
            <pc:sldMk cId="4001678938" sldId="261"/>
            <ac:graphicFrameMk id="6" creationId="{ABC596BA-C878-B620-FC14-EF38D732B776}"/>
          </ac:graphicFrameMkLst>
        </pc:graphicFrameChg>
        <pc:graphicFrameChg chg="add mod modGraphic">
          <ac:chgData name="Kevin Chapron" userId="d81acd3b-39dc-4eaf-a678-538eb2d2d866" providerId="ADAL" clId="{A65E9B37-9796-45A4-B4D9-92BD4EA82CD1}" dt="2022-11-05T01:53:16.074" v="1099" actId="20577"/>
          <ac:graphicFrameMkLst>
            <pc:docMk/>
            <pc:sldMk cId="4001678938" sldId="261"/>
            <ac:graphicFrameMk id="7" creationId="{1946B905-5A2E-BFEA-D216-34915CB116E2}"/>
          </ac:graphicFrameMkLst>
        </pc:graphicFrameChg>
        <pc:graphicFrameChg chg="add mod modGraphic">
          <ac:chgData name="Kevin Chapron" userId="d81acd3b-39dc-4eaf-a678-538eb2d2d866" providerId="ADAL" clId="{A65E9B37-9796-45A4-B4D9-92BD4EA82CD1}" dt="2022-11-05T01:55:41.265" v="1340" actId="20577"/>
          <ac:graphicFrameMkLst>
            <pc:docMk/>
            <pc:sldMk cId="4001678938" sldId="261"/>
            <ac:graphicFrameMk id="8" creationId="{9AA1B79B-4CF5-B75B-40F3-C43E2CFCC770}"/>
          </ac:graphicFrameMkLst>
        </pc:graphicFrameChg>
      </pc:sldChg>
      <pc:sldChg chg="addSp delSp modSp add mod">
        <pc:chgData name="Kevin Chapron" userId="d81acd3b-39dc-4eaf-a678-538eb2d2d866" providerId="ADAL" clId="{A65E9B37-9796-45A4-B4D9-92BD4EA82CD1}" dt="2022-11-05T02:11:22.505" v="1827" actId="20577"/>
        <pc:sldMkLst>
          <pc:docMk/>
          <pc:sldMk cId="3745037966" sldId="262"/>
        </pc:sldMkLst>
        <pc:spChg chg="mod">
          <ac:chgData name="Kevin Chapron" userId="d81acd3b-39dc-4eaf-a678-538eb2d2d866" providerId="ADAL" clId="{A65E9B37-9796-45A4-B4D9-92BD4EA82CD1}" dt="2022-11-05T02:11:22.505" v="1827" actId="20577"/>
          <ac:spMkLst>
            <pc:docMk/>
            <pc:sldMk cId="3745037966" sldId="262"/>
            <ac:spMk id="3" creationId="{88C22719-AA1F-9239-01CA-2FC489DD9E24}"/>
          </ac:spMkLst>
        </pc:spChg>
        <pc:spChg chg="del">
          <ac:chgData name="Kevin Chapron" userId="d81acd3b-39dc-4eaf-a678-538eb2d2d866" providerId="ADAL" clId="{A65E9B37-9796-45A4-B4D9-92BD4EA82CD1}" dt="2022-11-05T01:55:51.238" v="1342" actId="478"/>
          <ac:spMkLst>
            <pc:docMk/>
            <pc:sldMk cId="3745037966" sldId="262"/>
            <ac:spMk id="4" creationId="{3FEFCC58-D495-9F96-8C82-98983DA35BA1}"/>
          </ac:spMkLst>
        </pc:spChg>
        <pc:spChg chg="add del mod">
          <ac:chgData name="Kevin Chapron" userId="d81acd3b-39dc-4eaf-a678-538eb2d2d866" providerId="ADAL" clId="{A65E9B37-9796-45A4-B4D9-92BD4EA82CD1}" dt="2022-11-05T01:55:56.948" v="1344" actId="478"/>
          <ac:spMkLst>
            <pc:docMk/>
            <pc:sldMk cId="3745037966" sldId="262"/>
            <ac:spMk id="6" creationId="{77CF6EE1-DEB9-C9D5-D491-F33CD6F93086}"/>
          </ac:spMkLst>
        </pc:spChg>
        <pc:graphicFrameChg chg="del mod modGraphic">
          <ac:chgData name="Kevin Chapron" userId="d81acd3b-39dc-4eaf-a678-538eb2d2d866" providerId="ADAL" clId="{A65E9B37-9796-45A4-B4D9-92BD4EA82CD1}" dt="2022-11-05T01:56:06.529" v="1368" actId="478"/>
          <ac:graphicFrameMkLst>
            <pc:docMk/>
            <pc:sldMk cId="3745037966" sldId="262"/>
            <ac:graphicFrameMk id="7" creationId="{1946B905-5A2E-BFEA-D216-34915CB116E2}"/>
          </ac:graphicFrameMkLst>
        </pc:graphicFrameChg>
        <pc:graphicFrameChg chg="del">
          <ac:chgData name="Kevin Chapron" userId="d81acd3b-39dc-4eaf-a678-538eb2d2d866" providerId="ADAL" clId="{A65E9B37-9796-45A4-B4D9-92BD4EA82CD1}" dt="2022-11-05T01:55:51.238" v="1342" actId="478"/>
          <ac:graphicFrameMkLst>
            <pc:docMk/>
            <pc:sldMk cId="3745037966" sldId="262"/>
            <ac:graphicFrameMk id="8" creationId="{9AA1B79B-4CF5-B75B-40F3-C43E2CFCC770}"/>
          </ac:graphicFrameMkLst>
        </pc:graphicFrameChg>
        <pc:graphicFrameChg chg="add mod modGraphic">
          <ac:chgData name="Kevin Chapron" userId="d81acd3b-39dc-4eaf-a678-538eb2d2d866" providerId="ADAL" clId="{A65E9B37-9796-45A4-B4D9-92BD4EA82CD1}" dt="2022-11-05T02:02:10.738" v="1698" actId="122"/>
          <ac:graphicFrameMkLst>
            <pc:docMk/>
            <pc:sldMk cId="3745037966" sldId="262"/>
            <ac:graphicFrameMk id="9" creationId="{E0273074-A8B3-6CC1-A526-C48294DBA7E8}"/>
          </ac:graphicFrameMkLst>
        </pc:graphicFrameChg>
      </pc:sldChg>
      <pc:sldChg chg="modSp new del mod">
        <pc:chgData name="Kevin Chapron" userId="d81acd3b-39dc-4eaf-a678-538eb2d2d866" providerId="ADAL" clId="{A65E9B37-9796-45A4-B4D9-92BD4EA82CD1}" dt="2022-11-05T02:03:30.869" v="1702" actId="47"/>
        <pc:sldMkLst>
          <pc:docMk/>
          <pc:sldMk cId="1823367831" sldId="263"/>
        </pc:sldMkLst>
        <pc:spChg chg="mod">
          <ac:chgData name="Kevin Chapron" userId="d81acd3b-39dc-4eaf-a678-538eb2d2d866" providerId="ADAL" clId="{A65E9B37-9796-45A4-B4D9-92BD4EA82CD1}" dt="2022-11-05T02:03:25.373" v="1700" actId="20577"/>
          <ac:spMkLst>
            <pc:docMk/>
            <pc:sldMk cId="1823367831" sldId="263"/>
            <ac:spMk id="2" creationId="{111A2ED8-C9E7-3C0F-06C5-315A02E8E9A1}"/>
          </ac:spMkLst>
        </pc:spChg>
      </pc:sldChg>
      <pc:sldChg chg="addSp modSp new mod">
        <pc:chgData name="Kevin Chapron" userId="d81acd3b-39dc-4eaf-a678-538eb2d2d866" providerId="ADAL" clId="{A65E9B37-9796-45A4-B4D9-92BD4EA82CD1}" dt="2022-11-05T02:05:48.846" v="1740" actId="1076"/>
        <pc:sldMkLst>
          <pc:docMk/>
          <pc:sldMk cId="1207221573" sldId="264"/>
        </pc:sldMkLst>
        <pc:spChg chg="mod">
          <ac:chgData name="Kevin Chapron" userId="d81acd3b-39dc-4eaf-a678-538eb2d2d866" providerId="ADAL" clId="{A65E9B37-9796-45A4-B4D9-92BD4EA82CD1}" dt="2022-11-05T02:03:39.628" v="1730" actId="20577"/>
          <ac:spMkLst>
            <pc:docMk/>
            <pc:sldMk cId="1207221573" sldId="264"/>
            <ac:spMk id="2" creationId="{EE00AF8B-D91A-CF59-8DDE-FABAF865A84D}"/>
          </ac:spMkLst>
        </pc:spChg>
        <pc:spChg chg="mod">
          <ac:chgData name="Kevin Chapron" userId="d81acd3b-39dc-4eaf-a678-538eb2d2d866" providerId="ADAL" clId="{A65E9B37-9796-45A4-B4D9-92BD4EA82CD1}" dt="2022-11-05T02:03:42.351" v="1732" actId="20577"/>
          <ac:spMkLst>
            <pc:docMk/>
            <pc:sldMk cId="1207221573" sldId="264"/>
            <ac:spMk id="3" creationId="{ED085CE5-A134-BFBF-1C9F-CD0B4D082A4B}"/>
          </ac:spMkLst>
        </pc:spChg>
        <pc:picChg chg="add mod">
          <ac:chgData name="Kevin Chapron" userId="d81acd3b-39dc-4eaf-a678-538eb2d2d866" providerId="ADAL" clId="{A65E9B37-9796-45A4-B4D9-92BD4EA82CD1}" dt="2022-11-05T02:05:48.846" v="1740" actId="1076"/>
          <ac:picMkLst>
            <pc:docMk/>
            <pc:sldMk cId="1207221573" sldId="264"/>
            <ac:picMk id="5" creationId="{BA7BACED-C372-5321-AAD6-CBB5A8E37FDE}"/>
          </ac:picMkLst>
        </pc:picChg>
      </pc:sldChg>
      <pc:sldChg chg="addSp delSp modSp add mod delAnim">
        <pc:chgData name="Kevin Chapron" userId="d81acd3b-39dc-4eaf-a678-538eb2d2d866" providerId="ADAL" clId="{A65E9B37-9796-45A4-B4D9-92BD4EA82CD1}" dt="2022-11-05T02:10:13.604" v="1797" actId="12789"/>
        <pc:sldMkLst>
          <pc:docMk/>
          <pc:sldMk cId="274701794" sldId="265"/>
        </pc:sldMkLst>
        <pc:spChg chg="add del mod">
          <ac:chgData name="Kevin Chapron" userId="d81acd3b-39dc-4eaf-a678-538eb2d2d866" providerId="ADAL" clId="{A65E9B37-9796-45A4-B4D9-92BD4EA82CD1}" dt="2022-11-05T02:09:25.838" v="1761" actId="478"/>
          <ac:spMkLst>
            <pc:docMk/>
            <pc:sldMk cId="274701794" sldId="265"/>
            <ac:spMk id="5" creationId="{ADA692EB-320D-C5DA-7C81-42A86EE9995A}"/>
          </ac:spMkLst>
        </pc:spChg>
        <pc:spChg chg="del">
          <ac:chgData name="Kevin Chapron" userId="d81acd3b-39dc-4eaf-a678-538eb2d2d866" providerId="ADAL" clId="{A65E9B37-9796-45A4-B4D9-92BD4EA82CD1}" dt="2022-11-05T02:06:20.331" v="1744" actId="478"/>
          <ac:spMkLst>
            <pc:docMk/>
            <pc:sldMk cId="274701794" sldId="265"/>
            <ac:spMk id="6" creationId="{9200C4CE-B251-BB7F-56CC-4BCE10FD422A}"/>
          </ac:spMkLst>
        </pc:spChg>
        <pc:spChg chg="add mod">
          <ac:chgData name="Kevin Chapron" userId="d81acd3b-39dc-4eaf-a678-538eb2d2d866" providerId="ADAL" clId="{A65E9B37-9796-45A4-B4D9-92BD4EA82CD1}" dt="2022-11-05T02:10:13.604" v="1797" actId="12789"/>
          <ac:spMkLst>
            <pc:docMk/>
            <pc:sldMk cId="274701794" sldId="265"/>
            <ac:spMk id="7" creationId="{574A8CAB-0319-355E-2873-09B65D9C78C5}"/>
          </ac:spMkLst>
        </pc:spChg>
        <pc:spChg chg="del">
          <ac:chgData name="Kevin Chapron" userId="d81acd3b-39dc-4eaf-a678-538eb2d2d866" providerId="ADAL" clId="{A65E9B37-9796-45A4-B4D9-92BD4EA82CD1}" dt="2022-11-05T02:06:20.331" v="1744" actId="478"/>
          <ac:spMkLst>
            <pc:docMk/>
            <pc:sldMk cId="274701794" sldId="265"/>
            <ac:spMk id="8" creationId="{07E2225F-285C-DF30-0E3C-4682087071C2}"/>
          </ac:spMkLst>
        </pc:spChg>
        <pc:spChg chg="del">
          <ac:chgData name="Kevin Chapron" userId="d81acd3b-39dc-4eaf-a678-538eb2d2d866" providerId="ADAL" clId="{A65E9B37-9796-45A4-B4D9-92BD4EA82CD1}" dt="2022-11-05T02:06:20.331" v="1744" actId="478"/>
          <ac:spMkLst>
            <pc:docMk/>
            <pc:sldMk cId="274701794" sldId="265"/>
            <ac:spMk id="10" creationId="{702BA835-7F3C-239D-88B0-FBEF78E95754}"/>
          </ac:spMkLst>
        </pc:spChg>
        <pc:picChg chg="del">
          <ac:chgData name="Kevin Chapron" userId="d81acd3b-39dc-4eaf-a678-538eb2d2d866" providerId="ADAL" clId="{A65E9B37-9796-45A4-B4D9-92BD4EA82CD1}" dt="2022-11-05T02:06:20.331" v="1744" actId="478"/>
          <ac:picMkLst>
            <pc:docMk/>
            <pc:sldMk cId="274701794" sldId="265"/>
            <ac:picMk id="3" creationId="{368633B2-853D-830F-285C-2BE0A8E05CD4}"/>
          </ac:picMkLst>
        </pc:picChg>
        <pc:picChg chg="add del mod">
          <ac:chgData name="Kevin Chapron" userId="d81acd3b-39dc-4eaf-a678-538eb2d2d866" providerId="ADAL" clId="{A65E9B37-9796-45A4-B4D9-92BD4EA82CD1}" dt="2022-11-05T02:09:11.359" v="1757"/>
          <ac:picMkLst>
            <pc:docMk/>
            <pc:sldMk cId="274701794" sldId="265"/>
            <ac:picMk id="4" creationId="{A70FB313-75E1-25E4-A7A9-21D06A31F806}"/>
          </ac:picMkLst>
        </pc:picChg>
      </pc:sldChg>
      <pc:sldChg chg="new del">
        <pc:chgData name="Kevin Chapron" userId="d81acd3b-39dc-4eaf-a678-538eb2d2d866" providerId="ADAL" clId="{A65E9B37-9796-45A4-B4D9-92BD4EA82CD1}" dt="2022-11-05T02:06:13.483" v="1742" actId="47"/>
        <pc:sldMkLst>
          <pc:docMk/>
          <pc:sldMk cId="4284207085" sldId="265"/>
        </pc:sldMkLst>
      </pc:sldChg>
      <pc:sldChg chg="modSp add mod">
        <pc:chgData name="Kevin Chapron" userId="d81acd3b-39dc-4eaf-a678-538eb2d2d866" providerId="ADAL" clId="{A65E9B37-9796-45A4-B4D9-92BD4EA82CD1}" dt="2022-11-05T02:10:26.756" v="1816" actId="12788"/>
        <pc:sldMkLst>
          <pc:docMk/>
          <pc:sldMk cId="4137139780" sldId="266"/>
        </pc:sldMkLst>
        <pc:spChg chg="mod">
          <ac:chgData name="Kevin Chapron" userId="d81acd3b-39dc-4eaf-a678-538eb2d2d866" providerId="ADAL" clId="{A65E9B37-9796-45A4-B4D9-92BD4EA82CD1}" dt="2022-11-05T02:10:26.756" v="1816" actId="12788"/>
          <ac:spMkLst>
            <pc:docMk/>
            <pc:sldMk cId="4137139780" sldId="266"/>
            <ac:spMk id="7" creationId="{574A8CAB-0319-355E-2873-09B65D9C78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8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8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1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0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1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BF21-146A-4DC8-8AD2-848038B7763C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nformit.sharepoint.com/:f:/s/Public/EuZAjhiiMApEn2us8okdtFkBoVAN3Vr8WP-RGXKwLGaqu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0FC05-E4B4-4FAA-F5CF-701CBE6A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Hackathon 2022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0891B0-242E-316D-8E18-878DDB8D1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, clipart, signe&#10;&#10;Description générée automatiquement">
            <a:extLst>
              <a:ext uri="{FF2B5EF4-FFF2-40B4-BE49-F238E27FC236}">
                <a16:creationId xmlns:a16="http://schemas.microsoft.com/office/drawing/2014/main" id="{12E8FDA3-F7EB-DE05-5664-1225C37CF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3743474"/>
            <a:ext cx="51339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74A8CAB-0319-355E-2873-09B65D9C78C5}"/>
              </a:ext>
            </a:extLst>
          </p:cNvPr>
          <p:cNvSpPr txBox="1"/>
          <p:nvPr/>
        </p:nvSpPr>
        <p:spPr>
          <a:xfrm>
            <a:off x="3872154" y="2967335"/>
            <a:ext cx="4447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 err="1"/>
              <a:t>Let’s</a:t>
            </a:r>
            <a:r>
              <a:rPr lang="fr-FR" sz="5400" b="1" dirty="0"/>
              <a:t> do </a:t>
            </a:r>
            <a:r>
              <a:rPr lang="fr-FR" sz="5400" b="1" dirty="0" err="1"/>
              <a:t>this</a:t>
            </a:r>
            <a:r>
              <a:rPr lang="fr-FR" sz="54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13713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F3CE174-E15A-A6AF-ED3E-4E377E517A71}"/>
              </a:ext>
            </a:extLst>
          </p:cNvPr>
          <p:cNvSpPr txBox="1"/>
          <p:nvPr/>
        </p:nvSpPr>
        <p:spPr>
          <a:xfrm>
            <a:off x="2700472" y="1353092"/>
            <a:ext cx="6554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/>
              <a:t>Bienvenue !</a:t>
            </a:r>
          </a:p>
          <a:p>
            <a:pPr algn="ctr"/>
            <a:r>
              <a:rPr lang="fr-FR" sz="2800" dirty="0"/>
              <a:t>Présentation des membres de l’équipe</a:t>
            </a:r>
            <a:endParaRPr lang="fr-FR" sz="72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C15DAD1-45F0-61C4-1240-EC1C0B3B6D0E}"/>
              </a:ext>
            </a:extLst>
          </p:cNvPr>
          <p:cNvSpPr/>
          <p:nvPr/>
        </p:nvSpPr>
        <p:spPr>
          <a:xfrm>
            <a:off x="692209" y="1632247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Nadia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C346DD3-76FB-5C90-72A0-6E94FAD84D4D}"/>
              </a:ext>
            </a:extLst>
          </p:cNvPr>
          <p:cNvSpPr/>
          <p:nvPr/>
        </p:nvSpPr>
        <p:spPr>
          <a:xfrm>
            <a:off x="1348811" y="3545080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Julie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DB2B307-3F1B-B3A2-39DB-93D07570BA1B}"/>
              </a:ext>
            </a:extLst>
          </p:cNvPr>
          <p:cNvSpPr/>
          <p:nvPr/>
        </p:nvSpPr>
        <p:spPr>
          <a:xfrm>
            <a:off x="5217208" y="4239418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Kévin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DDA1509-041F-EC26-4D03-FAD1CF09D929}"/>
              </a:ext>
            </a:extLst>
          </p:cNvPr>
          <p:cNvSpPr/>
          <p:nvPr/>
        </p:nvSpPr>
        <p:spPr>
          <a:xfrm>
            <a:off x="9085605" y="3782218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Adrien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03DDA52-3877-1BDA-01C6-679F999342F1}"/>
              </a:ext>
            </a:extLst>
          </p:cNvPr>
          <p:cNvSpPr/>
          <p:nvPr/>
        </p:nvSpPr>
        <p:spPr>
          <a:xfrm>
            <a:off x="10169497" y="1632247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Iry</a:t>
            </a:r>
          </a:p>
        </p:txBody>
      </p:sp>
    </p:spTree>
    <p:extLst>
      <p:ext uri="{BB962C8B-B14F-4D97-AF65-F5344CB8AC3E}">
        <p14:creationId xmlns:p14="http://schemas.microsoft.com/office/powerpoint/2010/main" val="41885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lipart, signe&#10;&#10;Description générée automatiquement">
            <a:extLst>
              <a:ext uri="{FF2B5EF4-FFF2-40B4-BE49-F238E27FC236}">
                <a16:creationId xmlns:a16="http://schemas.microsoft.com/office/drawing/2014/main" id="{368633B2-853D-830F-285C-2BE0A8E05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3" y="1094278"/>
            <a:ext cx="5133975" cy="1028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00C4CE-B251-BB7F-56CC-4BCE10FD422A}"/>
              </a:ext>
            </a:extLst>
          </p:cNvPr>
          <p:cNvSpPr txBox="1"/>
          <p:nvPr/>
        </p:nvSpPr>
        <p:spPr>
          <a:xfrm>
            <a:off x="1375874" y="3514463"/>
            <a:ext cx="256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Qui sommes-nous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E2225F-285C-DF30-0E3C-4682087071C2}"/>
              </a:ext>
            </a:extLst>
          </p:cNvPr>
          <p:cNvSpPr txBox="1"/>
          <p:nvPr/>
        </p:nvSpPr>
        <p:spPr>
          <a:xfrm>
            <a:off x="4455209" y="3514463"/>
            <a:ext cx="29226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Que faisons-nous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2BA835-7F3C-239D-88B0-FBEF78E95754}"/>
              </a:ext>
            </a:extLst>
          </p:cNvPr>
          <p:cNvSpPr txBox="1"/>
          <p:nvPr/>
        </p:nvSpPr>
        <p:spPr>
          <a:xfrm>
            <a:off x="7893465" y="3514463"/>
            <a:ext cx="29226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Où sommes-nous?</a:t>
            </a:r>
          </a:p>
        </p:txBody>
      </p:sp>
    </p:spTree>
    <p:extLst>
      <p:ext uri="{BB962C8B-B14F-4D97-AF65-F5344CB8AC3E}">
        <p14:creationId xmlns:p14="http://schemas.microsoft.com/office/powerpoint/2010/main" val="32160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lipart, signe&#10;&#10;Description générée automatiquement">
            <a:extLst>
              <a:ext uri="{FF2B5EF4-FFF2-40B4-BE49-F238E27FC236}">
                <a16:creationId xmlns:a16="http://schemas.microsoft.com/office/drawing/2014/main" id="{368633B2-853D-830F-285C-2BE0A8E05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3" y="1094278"/>
            <a:ext cx="5133975" cy="1028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5D45E4-6FD9-BAF1-602D-91FB757DB40E}"/>
              </a:ext>
            </a:extLst>
          </p:cNvPr>
          <p:cNvSpPr/>
          <p:nvPr/>
        </p:nvSpPr>
        <p:spPr>
          <a:xfrm>
            <a:off x="914399" y="2298819"/>
            <a:ext cx="10434415" cy="35465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Pourquoi le Hackathon ?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80BA5BD-D171-D7EE-A558-86B11F6B102E}"/>
              </a:ext>
            </a:extLst>
          </p:cNvPr>
          <p:cNvSpPr/>
          <p:nvPr/>
        </p:nvSpPr>
        <p:spPr>
          <a:xfrm>
            <a:off x="1179320" y="3429000"/>
            <a:ext cx="2640650" cy="9913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Forte accroche à la région du Saguenay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A747817-D000-E222-6248-01ECFD29CA70}"/>
              </a:ext>
            </a:extLst>
          </p:cNvPr>
          <p:cNvSpPr/>
          <p:nvPr/>
        </p:nvSpPr>
        <p:spPr>
          <a:xfrm>
            <a:off x="2998149" y="4597637"/>
            <a:ext cx="2640650" cy="9913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Volonté de faire progresser les étudiants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3D28BF-82B7-E0F2-8AE6-C9F4678A608E}"/>
              </a:ext>
            </a:extLst>
          </p:cNvPr>
          <p:cNvSpPr/>
          <p:nvPr/>
        </p:nvSpPr>
        <p:spPr>
          <a:xfrm>
            <a:off x="5141005" y="3487752"/>
            <a:ext cx="3352801" cy="1168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Création d’un groupe d’entreprise pour orienter l’éducation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A23C9F-DFA0-E63F-47AD-928D5D88E606}"/>
              </a:ext>
            </a:extLst>
          </p:cNvPr>
          <p:cNvSpPr/>
          <p:nvPr/>
        </p:nvSpPr>
        <p:spPr>
          <a:xfrm>
            <a:off x="7361488" y="4508974"/>
            <a:ext cx="3352801" cy="1168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Lutte pour la Persévérance scolaire</a:t>
            </a:r>
          </a:p>
        </p:txBody>
      </p:sp>
    </p:spTree>
    <p:extLst>
      <p:ext uri="{BB962C8B-B14F-4D97-AF65-F5344CB8AC3E}">
        <p14:creationId xmlns:p14="http://schemas.microsoft.com/office/powerpoint/2010/main" val="383221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lipart, signe&#10;&#10;Description générée automatiquement">
            <a:extLst>
              <a:ext uri="{FF2B5EF4-FFF2-40B4-BE49-F238E27FC236}">
                <a16:creationId xmlns:a16="http://schemas.microsoft.com/office/drawing/2014/main" id="{368633B2-853D-830F-285C-2BE0A8E05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3" y="1094278"/>
            <a:ext cx="5133975" cy="1028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5D45E4-6FD9-BAF1-602D-91FB757DB40E}"/>
              </a:ext>
            </a:extLst>
          </p:cNvPr>
          <p:cNvSpPr/>
          <p:nvPr/>
        </p:nvSpPr>
        <p:spPr>
          <a:xfrm>
            <a:off x="914399" y="2298819"/>
            <a:ext cx="10434415" cy="35465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Qu’est-ce qu’on va faire pendant ces 24h … ?</a:t>
            </a:r>
          </a:p>
        </p:txBody>
      </p:sp>
    </p:spTree>
    <p:extLst>
      <p:ext uri="{BB962C8B-B14F-4D97-AF65-F5344CB8AC3E}">
        <p14:creationId xmlns:p14="http://schemas.microsoft.com/office/powerpoint/2010/main" val="160079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A46C3-D1A4-18A8-A986-005EE2B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br>
              <a:rPr lang="fr-FR" dirty="0"/>
            </a:br>
            <a:r>
              <a:rPr lang="fr-FR" dirty="0"/>
              <a:t>Comment ça va se passer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C22719-AA1F-9239-01CA-2FC489DD9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87010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fr-FR" b="1" dirty="0"/>
              <a:t>Horaire du Samedi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EFCC58-D495-9F96-8C82-98983DA3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86216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Horaire du Dimanche 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1946B905-5A2E-BFEA-D216-34915CB11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26462"/>
              </p:ext>
            </p:extLst>
          </p:nvPr>
        </p:nvGraphicFramePr>
        <p:xfrm>
          <a:off x="1838189" y="2478281"/>
          <a:ext cx="3863436" cy="301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286">
                  <a:extLst>
                    <a:ext uri="{9D8B030D-6E8A-4147-A177-3AD203B41FA5}">
                      <a16:colId xmlns:a16="http://schemas.microsoft.com/office/drawing/2014/main" val="360341240"/>
                    </a:ext>
                  </a:extLst>
                </a:gridCol>
                <a:gridCol w="2907150">
                  <a:extLst>
                    <a:ext uri="{9D8B030D-6E8A-4147-A177-3AD203B41FA5}">
                      <a16:colId xmlns:a16="http://schemas.microsoft.com/office/drawing/2014/main" val="1044773605"/>
                    </a:ext>
                  </a:extLst>
                </a:gridCol>
              </a:tblGrid>
              <a:tr h="415388">
                <a:tc>
                  <a:txBody>
                    <a:bodyPr/>
                    <a:lstStyle/>
                    <a:p>
                      <a:r>
                        <a:rPr lang="fr-FR" dirty="0"/>
                        <a:t>Heure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5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10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Accueil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10 H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2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11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Installations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12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Dîner au H1-1110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13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0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18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Souper au H1-1110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19 H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7287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AA1B79B-4CF5-B75B-40F3-C43E2CFC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19995"/>
              </p:ext>
            </p:extLst>
          </p:nvPr>
        </p:nvGraphicFramePr>
        <p:xfrm>
          <a:off x="6803405" y="2478281"/>
          <a:ext cx="3865884" cy="298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92">
                  <a:extLst>
                    <a:ext uri="{9D8B030D-6E8A-4147-A177-3AD203B41FA5}">
                      <a16:colId xmlns:a16="http://schemas.microsoft.com/office/drawing/2014/main" val="360341240"/>
                    </a:ext>
                  </a:extLst>
                </a:gridCol>
                <a:gridCol w="2908992">
                  <a:extLst>
                    <a:ext uri="{9D8B030D-6E8A-4147-A177-3AD203B41FA5}">
                      <a16:colId xmlns:a16="http://schemas.microsoft.com/office/drawing/2014/main" val="1044773605"/>
                    </a:ext>
                  </a:extLst>
                </a:gridCol>
              </a:tblGrid>
              <a:tr h="415388">
                <a:tc>
                  <a:txBody>
                    <a:bodyPr/>
                    <a:lstStyle/>
                    <a:p>
                      <a:r>
                        <a:rPr lang="fr-FR" dirty="0"/>
                        <a:t>Heure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5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09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Déjeuner au H1-1110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10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Présentations des groupes devant le Jury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2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12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Fin des présentations et délibération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12 H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Discours de clôture et annonce des équipes gagnantes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A46C3-D1A4-18A8-A986-005EE2B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br>
              <a:rPr lang="fr-FR" dirty="0"/>
            </a:br>
            <a:r>
              <a:rPr lang="fr-FR" dirty="0"/>
              <a:t>Comment ça va se passer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C22719-AA1F-9239-01CA-2FC489DD9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87010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400" b="1" dirty="0"/>
              <a:t>Répartition des locaux</a:t>
            </a:r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tout problème relatif à l’événement, appelez-moi au +1 (888) 545-9265, poste 232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0273074-A8B3-6CC1-A526-C48294DB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32615"/>
              </p:ext>
            </p:extLst>
          </p:nvPr>
        </p:nvGraphicFramePr>
        <p:xfrm>
          <a:off x="2186148" y="264799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9347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390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869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756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Équipe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Équipe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chemeClr val="bg1"/>
                          </a:solidFill>
                        </a:rPr>
                        <a:t>Activias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P1-6350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Du Coup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P1-7110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8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Les SDS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P1-7060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chemeClr val="bg1"/>
                          </a:solidFill>
                        </a:rPr>
                        <a:t>AInonymous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P1-7120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UTBG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P1-7070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Orange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P1-7130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chemeClr val="bg1"/>
                          </a:solidFill>
                        </a:rPr>
                        <a:t>Agil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P1-6280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chemeClr val="bg1"/>
                          </a:solidFill>
                        </a:rPr>
                        <a:t>ViAHT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P1-6140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1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Expert IA </a:t>
                      </a:r>
                      <a:r>
                        <a:rPr lang="fr-FR" sz="1600" b="1" dirty="0" err="1">
                          <a:solidFill>
                            <a:schemeClr val="bg1"/>
                          </a:solidFill>
                        </a:rPr>
                        <a:t>Trainee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P1-6380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La </a:t>
                      </a:r>
                      <a:r>
                        <a:rPr lang="fr-FR" sz="1600" b="1" dirty="0" err="1">
                          <a:solidFill>
                            <a:schemeClr val="bg1"/>
                          </a:solidFill>
                        </a:rPr>
                        <a:t>Colloc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P1-7140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0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chemeClr val="bg1"/>
                          </a:solidFill>
                        </a:rPr>
                        <a:t>Bilobéu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P1-7090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chemeClr val="bg1"/>
                          </a:solidFill>
                        </a:rPr>
                        <a:t>DeepD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P1-6090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4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3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0AF8B-D91A-CF59-8DDE-FABAF865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Lien vers le dossier fourni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85CE5-A134-BFBF-1C9F-CD0B4D08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https://conformit.sharepoint.com/:f:/s/Public/EuZAjhiiMApEn2us8okdtFkBoVAN3Vr8WP-RGXKwLGaquw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BACED-C372-5321-AAD6-CBB5A8E3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26" y="2634240"/>
            <a:ext cx="3303594" cy="32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74A8CAB-0319-355E-2873-09B65D9C78C5}"/>
              </a:ext>
            </a:extLst>
          </p:cNvPr>
          <p:cNvSpPr txBox="1"/>
          <p:nvPr/>
        </p:nvSpPr>
        <p:spPr>
          <a:xfrm>
            <a:off x="3534241" y="2967335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747017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DF00EE6083924E84403416D203CE17" ma:contentTypeVersion="10" ma:contentTypeDescription="Crée un document." ma:contentTypeScope="" ma:versionID="dd996fcf2a03e55adf5509877a13bf28">
  <xsd:schema xmlns:xsd="http://www.w3.org/2001/XMLSchema" xmlns:xs="http://www.w3.org/2001/XMLSchema" xmlns:p="http://schemas.microsoft.com/office/2006/metadata/properties" xmlns:ns2="d6b45c27-7ba6-4021-9c7a-1a2499ae6fdc" xmlns:ns3="be4e344b-3719-40a4-aad6-7089bd2505fe" targetNamespace="http://schemas.microsoft.com/office/2006/metadata/properties" ma:root="true" ma:fieldsID="bfb5aef29f951ecb3f90adb57c385d31" ns2:_="" ns3:_="">
    <xsd:import namespace="d6b45c27-7ba6-4021-9c7a-1a2499ae6fdc"/>
    <xsd:import namespace="be4e344b-3719-40a4-aad6-7089bd250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45c27-7ba6-4021-9c7a-1a2499ae6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e344b-3719-40a4-aad6-7089bd2505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CFA086-2E11-4F80-8E9F-50AE849C99B4}"/>
</file>

<file path=customXml/itemProps2.xml><?xml version="1.0" encoding="utf-8"?>
<ds:datastoreItem xmlns:ds="http://schemas.openxmlformats.org/officeDocument/2006/customXml" ds:itemID="{E404C1C9-DDA1-4D1F-992E-82DFE7C99552}"/>
</file>

<file path=customXml/itemProps3.xml><?xml version="1.0" encoding="utf-8"?>
<ds:datastoreItem xmlns:ds="http://schemas.openxmlformats.org/officeDocument/2006/customXml" ds:itemID="{A2D89224-9582-4E42-8A42-179EAD338717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234</Words>
  <Application>Microsoft Office PowerPoint</Application>
  <PresentationFormat>Grand écran</PresentationFormat>
  <Paragraphs>88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Galerie</vt:lpstr>
      <vt:lpstr>Hackathon 2022 </vt:lpstr>
      <vt:lpstr>Présentation PowerPoint</vt:lpstr>
      <vt:lpstr>Présentation PowerPoint</vt:lpstr>
      <vt:lpstr>Présentation PowerPoint</vt:lpstr>
      <vt:lpstr>Présentation PowerPoint</vt:lpstr>
      <vt:lpstr> Comment ça va se passer ?</vt:lpstr>
      <vt:lpstr> Comment ça va se passer ?</vt:lpstr>
      <vt:lpstr> Lien vers le dossier fourni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Chapron</dc:creator>
  <cp:lastModifiedBy>Kevin Chapron</cp:lastModifiedBy>
  <cp:revision>1</cp:revision>
  <dcterms:created xsi:type="dcterms:W3CDTF">2022-11-05T01:28:31Z</dcterms:created>
  <dcterms:modified xsi:type="dcterms:W3CDTF">2022-11-05T02:11:24Z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0x01010017DF00EE6083924E84403416D203CE17</vt:lpwstr>
  </property>
</Properties>
</file>