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3e71ba5d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3e71ba5d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3e71ba5d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3e71ba5d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3b700d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3b700d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3b700d219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3b700d219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3b700d219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3b700d219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3e71ba5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3e71ba5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 et creer une zone de camouflage blanc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TemplateMatching</a:t>
            </a:r>
            <a:r>
              <a:rPr lang="fr"/>
              <a:t> est une méthode permettant de rechercher et de trouver l'emplacement d'une image modèle dans une image plus grande, pour detection et suppresion des liaisons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3e71ba5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3e71ba5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3e71ba5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3e71ba5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3e71ba5d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3e71ba5d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3e71ba5d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3e71ba5d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3e71ba5d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83e71ba5d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pytesseract : Outil de reconnaissance optique de caractères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Converti texte en String, récupère les coordonnées de chaque caractère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gO0maRFkSItXD4iOqjdGD1OSX5CU8C6V/view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Hackathon IA CONFORMiT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45825" y="3924925"/>
            <a:ext cx="420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Mathis Certenais, Luke Abougit, Erwan Dufour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HOG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225" name="Google Shape;225;p22"/>
          <p:cNvSpPr txBox="1"/>
          <p:nvPr/>
        </p:nvSpPr>
        <p:spPr>
          <a:xfrm>
            <a:off x="1241775" y="774850"/>
            <a:ext cx="6738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Histogramme des orientations de gradient : Detection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289000" y="1307850"/>
            <a:ext cx="505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Détection</a:t>
            </a:r>
            <a:r>
              <a:rPr i="1"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 les patch HOG &amp; Felzenwalb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738950"/>
            <a:ext cx="6486276" cy="14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3417650"/>
            <a:ext cx="6653225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HOG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234" name="Google Shape;234;p23"/>
          <p:cNvSpPr txBox="1"/>
          <p:nvPr/>
        </p:nvSpPr>
        <p:spPr>
          <a:xfrm>
            <a:off x="1241775" y="774850"/>
            <a:ext cx="6738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Histogramme des orientations de gradient : Detection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2289000" y="1307850"/>
            <a:ext cx="505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Détection par les patch HOG &amp; Felzenwalb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1350"/>
            <a:ext cx="2995265" cy="309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200" y="1891350"/>
            <a:ext cx="5225600" cy="1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pic>
        <p:nvPicPr>
          <p:cNvPr id="243" name="Google Shape;243;p24" title="vidéo_final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050" y="926850"/>
            <a:ext cx="5419009" cy="40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Introduction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21996" l="0" r="0" t="0"/>
          <a:stretch/>
        </p:blipFill>
        <p:spPr>
          <a:xfrm>
            <a:off x="3884450" y="0"/>
            <a:ext cx="46587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r>
              <a:rPr lang="fr"/>
              <a:t>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75" y="1763891"/>
            <a:ext cx="3323724" cy="237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362" y="2116700"/>
            <a:ext cx="844075" cy="5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356" y="2830526"/>
            <a:ext cx="844081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6950" y="3132650"/>
            <a:ext cx="844075" cy="658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6938" y="1959150"/>
            <a:ext cx="909400" cy="50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6949" y="2642700"/>
            <a:ext cx="909400" cy="3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5443800" y="1477125"/>
            <a:ext cx="2892600" cy="2823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4" name="Google Shape;154;p15"/>
          <p:cNvSpPr/>
          <p:nvPr/>
        </p:nvSpPr>
        <p:spPr>
          <a:xfrm rot="297380">
            <a:off x="4722632" y="1772363"/>
            <a:ext cx="381415" cy="2361218"/>
          </a:xfrm>
          <a:custGeom>
            <a:rect b="b" l="l" r="r" t="t"/>
            <a:pathLst>
              <a:path extrusionOk="0" h="94445" w="15256">
                <a:moveTo>
                  <a:pt x="0" y="4156"/>
                </a:moveTo>
                <a:cubicBezTo>
                  <a:pt x="0" y="2295"/>
                  <a:pt x="2284" y="-624"/>
                  <a:pt x="3949" y="208"/>
                </a:cubicBezTo>
                <a:cubicBezTo>
                  <a:pt x="6269" y="1366"/>
                  <a:pt x="6682" y="4759"/>
                  <a:pt x="7108" y="7316"/>
                </a:cubicBezTo>
                <a:cubicBezTo>
                  <a:pt x="8756" y="17199"/>
                  <a:pt x="9" y="27108"/>
                  <a:pt x="1975" y="36933"/>
                </a:cubicBezTo>
                <a:cubicBezTo>
                  <a:pt x="2891" y="41511"/>
                  <a:pt x="15006" y="46735"/>
                  <a:pt x="15006" y="42066"/>
                </a:cubicBezTo>
                <a:cubicBezTo>
                  <a:pt x="15006" y="39639"/>
                  <a:pt x="10933" y="44863"/>
                  <a:pt x="9478" y="46805"/>
                </a:cubicBezTo>
                <a:cubicBezTo>
                  <a:pt x="6907" y="50236"/>
                  <a:pt x="5529" y="54759"/>
                  <a:pt x="5529" y="59047"/>
                </a:cubicBezTo>
                <a:cubicBezTo>
                  <a:pt x="5529" y="64602"/>
                  <a:pt x="6397" y="70615"/>
                  <a:pt x="9478" y="75237"/>
                </a:cubicBezTo>
                <a:cubicBezTo>
                  <a:pt x="11764" y="78666"/>
                  <a:pt x="16006" y="82297"/>
                  <a:pt x="15006" y="86295"/>
                </a:cubicBezTo>
                <a:cubicBezTo>
                  <a:pt x="14226" y="89412"/>
                  <a:pt x="12352" y="92756"/>
                  <a:pt x="9478" y="94192"/>
                </a:cubicBezTo>
                <a:cubicBezTo>
                  <a:pt x="7452" y="95204"/>
                  <a:pt x="3504" y="89677"/>
                  <a:pt x="5529" y="8866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15"/>
          <p:cNvSpPr txBox="1"/>
          <p:nvPr/>
        </p:nvSpPr>
        <p:spPr>
          <a:xfrm>
            <a:off x="4788300" y="674050"/>
            <a:ext cx="420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Construire des descripteurs pour la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détection des symboles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654050" y="774838"/>
            <a:ext cx="6325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 d’images de la datasheet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162" name="Google Shape;162;p16"/>
          <p:cNvSpPr txBox="1"/>
          <p:nvPr/>
        </p:nvSpPr>
        <p:spPr>
          <a:xfrm>
            <a:off x="1997875" y="1307850"/>
            <a:ext cx="9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initial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654050" y="774838"/>
            <a:ext cx="6325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Suppression c</a:t>
            </a: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aractères et liaisons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88" y="1708050"/>
            <a:ext cx="3601075" cy="149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113" y="1653438"/>
            <a:ext cx="3601076" cy="154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462" y="3542350"/>
            <a:ext cx="3601076" cy="1467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6"/>
          <p:cNvCxnSpPr/>
          <p:nvPr/>
        </p:nvCxnSpPr>
        <p:spPr>
          <a:xfrm flipH="1">
            <a:off x="4730700" y="3046600"/>
            <a:ext cx="1550100" cy="740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/>
          <p:nvPr/>
        </p:nvCxnSpPr>
        <p:spPr>
          <a:xfrm>
            <a:off x="4059525" y="2720825"/>
            <a:ext cx="1366800" cy="45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 txBox="1"/>
          <p:nvPr/>
        </p:nvSpPr>
        <p:spPr>
          <a:xfrm>
            <a:off x="4910350" y="1072500"/>
            <a:ext cx="493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après 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suppression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caractères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(librairie pytesseract pour reconnaissance caractères)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254100" y="3968150"/>
            <a:ext cx="242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après suppression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liaisons (méthode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OpenCV TemplateMatching)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4985750" y="393750"/>
            <a:ext cx="420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Faciliter la 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détection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 symboles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177" name="Google Shape;177;p17"/>
          <p:cNvSpPr txBox="1"/>
          <p:nvPr/>
        </p:nvSpPr>
        <p:spPr>
          <a:xfrm>
            <a:off x="2357475" y="1248350"/>
            <a:ext cx="53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Opérateur Morphologique appliqué aux images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1654050" y="774838"/>
            <a:ext cx="6325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Suppression caractères et liaisons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0" y="1784250"/>
            <a:ext cx="4420450" cy="239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750" y="2202268"/>
            <a:ext cx="4184916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4748750" y="1784250"/>
            <a:ext cx="53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Erosion 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748750" y="3234250"/>
            <a:ext cx="539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Détruit les composants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Epure l’image par la suppression des lignes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Meilleur visibles lors des passages par 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fenêtre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188" name="Google Shape;188;p18"/>
          <p:cNvSpPr txBox="1"/>
          <p:nvPr/>
        </p:nvSpPr>
        <p:spPr>
          <a:xfrm>
            <a:off x="1241775" y="774850"/>
            <a:ext cx="6738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Encadrement de la recherche - Méthode Felzenszwalb superpixel  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75" y="1779175"/>
            <a:ext cx="48672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25" y="1508300"/>
            <a:ext cx="190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2199925" y="1913550"/>
            <a:ext cx="205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Couleur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Taille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 (combinaison linéaire des 4 autres)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197" name="Google Shape;197;p19"/>
          <p:cNvSpPr txBox="1"/>
          <p:nvPr/>
        </p:nvSpPr>
        <p:spPr>
          <a:xfrm>
            <a:off x="1241775" y="774850"/>
            <a:ext cx="6738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Réseau CNN - NMS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75" y="2222450"/>
            <a:ext cx="3485150" cy="26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3006700" y="1505550"/>
            <a:ext cx="2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MobileNetV2 - Rajout couches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200" y="2638228"/>
            <a:ext cx="3624575" cy="1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206" name="Google Shape;206;p20"/>
          <p:cNvSpPr txBox="1"/>
          <p:nvPr/>
        </p:nvSpPr>
        <p:spPr>
          <a:xfrm>
            <a:off x="1241775" y="774850"/>
            <a:ext cx="6738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Réseau CNN - NMS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046950" y="1145150"/>
            <a:ext cx="30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NMS - Non-Maxima Suppression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50" y="1545349"/>
            <a:ext cx="7333101" cy="1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HOG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8"/>
          </a:p>
        </p:txBody>
      </p:sp>
      <p:sp>
        <p:nvSpPr>
          <p:cNvPr id="214" name="Google Shape;214;p21"/>
          <p:cNvSpPr txBox="1"/>
          <p:nvPr/>
        </p:nvSpPr>
        <p:spPr>
          <a:xfrm>
            <a:off x="1241775" y="774850"/>
            <a:ext cx="6738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Histogramme des orientations de gradient : Descripteur</a:t>
            </a:r>
            <a:endParaRPr sz="1488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432200" y="1263250"/>
            <a:ext cx="31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Descripteur 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2550"/>
            <a:ext cx="4975474" cy="25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551" y="1770550"/>
            <a:ext cx="3006024" cy="204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525" y="3899500"/>
            <a:ext cx="1163395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6630900" y="4064775"/>
            <a:ext cx="231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Invariant par rotation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Reconnaître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les pattern des familles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