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sldIdLst>
    <p:sldId id="256" r:id="rId2"/>
    <p:sldId id="272" r:id="rId3"/>
    <p:sldId id="258" r:id="rId4"/>
    <p:sldId id="262" r:id="rId5"/>
    <p:sldId id="269" r:id="rId6"/>
    <p:sldId id="260" r:id="rId7"/>
    <p:sldId id="271" r:id="rId8"/>
    <p:sldId id="268" r:id="rId9"/>
    <p:sldId id="270" r:id="rId10"/>
    <p:sldId id="267" r:id="rId11"/>
    <p:sldId id="266" r:id="rId12"/>
    <p:sldId id="265" r:id="rId13"/>
    <p:sldId id="273" r:id="rId14"/>
    <p:sldId id="261" r:id="rId15"/>
    <p:sldId id="274" r:id="rId16"/>
    <p:sldId id="275" r:id="rId17"/>
    <p:sldId id="278" r:id="rId1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B08D1A-5ED1-9BE6-BCC0-A41D1932CB78}" v="118" dt="2025-01-13T11:07:24.948"/>
    <p1510:client id="{40FB5829-B48C-21B9-1084-BF184EEE55BE}" v="583" dt="2025-01-14T09:34:19.364"/>
    <p1510:client id="{7CAB6283-D59B-AAD5-A365-EB73BBCAAB8F}" v="386" dt="2025-01-14T09:35:06.798"/>
    <p1510:client id="{7FC66D63-F7A4-05B2-2F4F-438B9DDF194D}" v="268" dt="2025-01-13T07:51:14.525"/>
    <p1510:client id="{83359448-E16C-0AC6-BB43-9B9E4E419CF2}" v="485" dt="2025-01-14T09:46:41.795"/>
    <p1510:client id="{87E0B064-9397-7583-ABAF-75D99BB120D8}" v="144" dt="2025-01-14T10:13:22.353"/>
    <p1510:client id="{94D6F1DF-F65B-00A1-5E6D-190EC97B9D98}" v="7" dt="2025-01-13T16:24:40.669"/>
    <p1510:client id="{B68AC7AD-1332-5627-39E9-F98494CBBE0D}" v="337" dt="2025-01-13T08:09:32.622"/>
    <p1510:client id="{BC04F3B6-8D36-B8FE-30B9-C790FBB187AD}" v="378" dt="2025-01-14T09:13:32.756"/>
    <p1510:client id="{DD6DF297-F91F-35E9-E3D3-C8F8D995A5D1}" v="2" dt="2025-01-13T07:56:01.28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861FA06-B808-4F08-B7F2-E1ADD25905E2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7311F7B-914C-44F4-810A-137FBB902D06}">
      <dgm:prSet/>
      <dgm:spPr/>
      <dgm:t>
        <a:bodyPr/>
        <a:lstStyle/>
        <a:p>
          <a:r>
            <a:rPr lang="fr-FR"/>
            <a:t>Contexte du projet </a:t>
          </a:r>
          <a:endParaRPr lang="en-US"/>
        </a:p>
      </dgm:t>
    </dgm:pt>
    <dgm:pt modelId="{DE1C03F6-6B78-456E-926C-557102545A20}" type="parTrans" cxnId="{9E09CE1A-7D4F-4978-B41D-A68FF9E5B365}">
      <dgm:prSet/>
      <dgm:spPr/>
      <dgm:t>
        <a:bodyPr/>
        <a:lstStyle/>
        <a:p>
          <a:endParaRPr lang="en-US"/>
        </a:p>
      </dgm:t>
    </dgm:pt>
    <dgm:pt modelId="{FC59422D-49F6-4D63-BFEA-EAA02ADA44DC}" type="sibTrans" cxnId="{9E09CE1A-7D4F-4978-B41D-A68FF9E5B365}">
      <dgm:prSet phldrT="01"/>
      <dgm:spPr/>
      <dgm:t>
        <a:bodyPr/>
        <a:lstStyle/>
        <a:p>
          <a:r>
            <a:rPr lang="en-US"/>
            <a:t>01</a:t>
          </a:r>
        </a:p>
      </dgm:t>
    </dgm:pt>
    <dgm:pt modelId="{5AA0ED5A-1A78-49A5-9480-82824BC5BA5F}">
      <dgm:prSet/>
      <dgm:spPr/>
      <dgm:t>
        <a:bodyPr/>
        <a:lstStyle/>
        <a:p>
          <a:r>
            <a:rPr lang="fr-FR"/>
            <a:t>Répartition des tâches</a:t>
          </a:r>
          <a:endParaRPr lang="en-US"/>
        </a:p>
      </dgm:t>
    </dgm:pt>
    <dgm:pt modelId="{2B3E32CD-9587-4430-983E-0808AAE548EF}" type="parTrans" cxnId="{DC234753-C1A8-4BA0-B6CA-6C9FE509DB3C}">
      <dgm:prSet/>
      <dgm:spPr/>
      <dgm:t>
        <a:bodyPr/>
        <a:lstStyle/>
        <a:p>
          <a:endParaRPr lang="en-US"/>
        </a:p>
      </dgm:t>
    </dgm:pt>
    <dgm:pt modelId="{0849C3E9-E714-430C-80CE-43F19C3D16D4}" type="sibTrans" cxnId="{DC234753-C1A8-4BA0-B6CA-6C9FE509DB3C}">
      <dgm:prSet phldrT="02"/>
      <dgm:spPr/>
      <dgm:t>
        <a:bodyPr/>
        <a:lstStyle/>
        <a:p>
          <a:r>
            <a:rPr lang="en-US"/>
            <a:t>02</a:t>
          </a:r>
        </a:p>
      </dgm:t>
    </dgm:pt>
    <dgm:pt modelId="{548A0560-2552-4E76-ADE3-9F714AEBE405}">
      <dgm:prSet/>
      <dgm:spPr/>
      <dgm:t>
        <a:bodyPr/>
        <a:lstStyle/>
        <a:p>
          <a:r>
            <a:rPr lang="fr-FR"/>
            <a:t>Cas d'utilisation</a:t>
          </a:r>
          <a:endParaRPr lang="en-US"/>
        </a:p>
      </dgm:t>
    </dgm:pt>
    <dgm:pt modelId="{AEFF52D3-925F-4CE6-8505-71447B85928E}" type="parTrans" cxnId="{A9488B4A-4894-44F6-B24A-973698EBE4BC}">
      <dgm:prSet/>
      <dgm:spPr/>
      <dgm:t>
        <a:bodyPr/>
        <a:lstStyle/>
        <a:p>
          <a:endParaRPr lang="en-US"/>
        </a:p>
      </dgm:t>
    </dgm:pt>
    <dgm:pt modelId="{4AAB8A4A-F780-41DE-BF94-EC305D9504DC}" type="sibTrans" cxnId="{A9488B4A-4894-44F6-B24A-973698EBE4BC}">
      <dgm:prSet phldrT="03"/>
      <dgm:spPr/>
      <dgm:t>
        <a:bodyPr/>
        <a:lstStyle/>
        <a:p>
          <a:r>
            <a:rPr lang="en-US"/>
            <a:t>03</a:t>
          </a:r>
        </a:p>
      </dgm:t>
    </dgm:pt>
    <dgm:pt modelId="{9BF564CC-5708-4B56-BD1A-B221294BF169}">
      <dgm:prSet/>
      <dgm:spPr/>
      <dgm:t>
        <a:bodyPr/>
        <a:lstStyle/>
        <a:p>
          <a:r>
            <a:rPr lang="fr-FR"/>
            <a:t>Diagramme d'exigences</a:t>
          </a:r>
          <a:endParaRPr lang="en-US"/>
        </a:p>
      </dgm:t>
    </dgm:pt>
    <dgm:pt modelId="{0FC2BC9A-3566-489D-ACA1-014C91B43E4E}" type="parTrans" cxnId="{8226E18F-7264-407C-9F00-233BC87D2FC8}">
      <dgm:prSet/>
      <dgm:spPr/>
      <dgm:t>
        <a:bodyPr/>
        <a:lstStyle/>
        <a:p>
          <a:endParaRPr lang="en-US"/>
        </a:p>
      </dgm:t>
    </dgm:pt>
    <dgm:pt modelId="{E690AA23-5707-4872-B95A-CEF655773EFE}" type="sibTrans" cxnId="{8226E18F-7264-407C-9F00-233BC87D2FC8}">
      <dgm:prSet phldrT="04"/>
      <dgm:spPr/>
      <dgm:t>
        <a:bodyPr/>
        <a:lstStyle/>
        <a:p>
          <a:r>
            <a:rPr lang="en-US"/>
            <a:t>04</a:t>
          </a:r>
        </a:p>
      </dgm:t>
    </dgm:pt>
    <dgm:pt modelId="{51C61232-8DA2-40CE-8CBA-8F698E5C4B14}">
      <dgm:prSet/>
      <dgm:spPr/>
      <dgm:t>
        <a:bodyPr/>
        <a:lstStyle/>
        <a:p>
          <a:r>
            <a:rPr lang="fr-FR"/>
            <a:t>Pistes de recherches</a:t>
          </a:r>
          <a:endParaRPr lang="en-US"/>
        </a:p>
      </dgm:t>
    </dgm:pt>
    <dgm:pt modelId="{81633A41-CEB2-4038-A264-508D4CD48B97}" type="parTrans" cxnId="{CD432A7D-9421-4B28-AF9B-7DA4125F4937}">
      <dgm:prSet/>
      <dgm:spPr/>
      <dgm:t>
        <a:bodyPr/>
        <a:lstStyle/>
        <a:p>
          <a:endParaRPr lang="en-US"/>
        </a:p>
      </dgm:t>
    </dgm:pt>
    <dgm:pt modelId="{A41B36B8-4F02-41AA-B015-2C08DA55ECBA}" type="sibTrans" cxnId="{CD432A7D-9421-4B28-AF9B-7DA4125F4937}">
      <dgm:prSet phldrT="05"/>
      <dgm:spPr/>
      <dgm:t>
        <a:bodyPr/>
        <a:lstStyle/>
        <a:p>
          <a:r>
            <a:rPr lang="en-US"/>
            <a:t>05</a:t>
          </a:r>
        </a:p>
      </dgm:t>
    </dgm:pt>
    <dgm:pt modelId="{CD288A3D-A2FC-40E7-8B46-B6FC8507539F}" type="pres">
      <dgm:prSet presAssocID="{F861FA06-B808-4F08-B7F2-E1ADD25905E2}" presName="Name0" presStyleCnt="0">
        <dgm:presLayoutVars>
          <dgm:animLvl val="lvl"/>
          <dgm:resizeHandles val="exact"/>
        </dgm:presLayoutVars>
      </dgm:prSet>
      <dgm:spPr/>
    </dgm:pt>
    <dgm:pt modelId="{9F074BC1-69A0-4371-93B2-5BBED49D6103}" type="pres">
      <dgm:prSet presAssocID="{C7311F7B-914C-44F4-810A-137FBB902D06}" presName="compositeNode" presStyleCnt="0">
        <dgm:presLayoutVars>
          <dgm:bulletEnabled val="1"/>
        </dgm:presLayoutVars>
      </dgm:prSet>
      <dgm:spPr/>
    </dgm:pt>
    <dgm:pt modelId="{5E87695F-1487-4DBF-8C51-DD208CA20C20}" type="pres">
      <dgm:prSet presAssocID="{C7311F7B-914C-44F4-810A-137FBB902D06}" presName="bgRect" presStyleLbl="alignNode1" presStyleIdx="0" presStyleCnt="5"/>
      <dgm:spPr/>
    </dgm:pt>
    <dgm:pt modelId="{04AA1446-353E-4C4F-B9F3-6E94F49CFA41}" type="pres">
      <dgm:prSet presAssocID="{FC59422D-49F6-4D63-BFEA-EAA02ADA44DC}" presName="sibTransNodeRect" presStyleLbl="alignNode1" presStyleIdx="0" presStyleCnt="5">
        <dgm:presLayoutVars>
          <dgm:chMax val="0"/>
          <dgm:bulletEnabled val="1"/>
        </dgm:presLayoutVars>
      </dgm:prSet>
      <dgm:spPr/>
    </dgm:pt>
    <dgm:pt modelId="{0D371B48-6108-4010-B130-13251F4DE7E2}" type="pres">
      <dgm:prSet presAssocID="{C7311F7B-914C-44F4-810A-137FBB902D06}" presName="nodeRect" presStyleLbl="alignNode1" presStyleIdx="0" presStyleCnt="5">
        <dgm:presLayoutVars>
          <dgm:bulletEnabled val="1"/>
        </dgm:presLayoutVars>
      </dgm:prSet>
      <dgm:spPr/>
    </dgm:pt>
    <dgm:pt modelId="{D5202B26-1AF9-40DE-9181-C4C602426274}" type="pres">
      <dgm:prSet presAssocID="{FC59422D-49F6-4D63-BFEA-EAA02ADA44DC}" presName="sibTrans" presStyleCnt="0"/>
      <dgm:spPr/>
    </dgm:pt>
    <dgm:pt modelId="{7657BFB0-79C7-4F31-A60E-837C041E44C6}" type="pres">
      <dgm:prSet presAssocID="{5AA0ED5A-1A78-49A5-9480-82824BC5BA5F}" presName="compositeNode" presStyleCnt="0">
        <dgm:presLayoutVars>
          <dgm:bulletEnabled val="1"/>
        </dgm:presLayoutVars>
      </dgm:prSet>
      <dgm:spPr/>
    </dgm:pt>
    <dgm:pt modelId="{D0290B16-F7DE-4A84-B5B3-93880EC90FA6}" type="pres">
      <dgm:prSet presAssocID="{5AA0ED5A-1A78-49A5-9480-82824BC5BA5F}" presName="bgRect" presStyleLbl="alignNode1" presStyleIdx="1" presStyleCnt="5"/>
      <dgm:spPr/>
    </dgm:pt>
    <dgm:pt modelId="{963C017F-1E5E-43AA-9A07-626F0AB9588C}" type="pres">
      <dgm:prSet presAssocID="{0849C3E9-E714-430C-80CE-43F19C3D16D4}" presName="sibTransNodeRect" presStyleLbl="alignNode1" presStyleIdx="1" presStyleCnt="5">
        <dgm:presLayoutVars>
          <dgm:chMax val="0"/>
          <dgm:bulletEnabled val="1"/>
        </dgm:presLayoutVars>
      </dgm:prSet>
      <dgm:spPr/>
    </dgm:pt>
    <dgm:pt modelId="{772925E1-BB0A-4D5D-AC66-3495B7FE3EB1}" type="pres">
      <dgm:prSet presAssocID="{5AA0ED5A-1A78-49A5-9480-82824BC5BA5F}" presName="nodeRect" presStyleLbl="alignNode1" presStyleIdx="1" presStyleCnt="5">
        <dgm:presLayoutVars>
          <dgm:bulletEnabled val="1"/>
        </dgm:presLayoutVars>
      </dgm:prSet>
      <dgm:spPr/>
    </dgm:pt>
    <dgm:pt modelId="{FF91E7B5-1B2B-4208-A4E5-EC779FAA2580}" type="pres">
      <dgm:prSet presAssocID="{0849C3E9-E714-430C-80CE-43F19C3D16D4}" presName="sibTrans" presStyleCnt="0"/>
      <dgm:spPr/>
    </dgm:pt>
    <dgm:pt modelId="{95DC8C06-E4E0-4C87-B098-45C533DF8173}" type="pres">
      <dgm:prSet presAssocID="{548A0560-2552-4E76-ADE3-9F714AEBE405}" presName="compositeNode" presStyleCnt="0">
        <dgm:presLayoutVars>
          <dgm:bulletEnabled val="1"/>
        </dgm:presLayoutVars>
      </dgm:prSet>
      <dgm:spPr/>
    </dgm:pt>
    <dgm:pt modelId="{9410F379-889F-4FFD-BC24-45ABBBF7156F}" type="pres">
      <dgm:prSet presAssocID="{548A0560-2552-4E76-ADE3-9F714AEBE405}" presName="bgRect" presStyleLbl="alignNode1" presStyleIdx="2" presStyleCnt="5"/>
      <dgm:spPr/>
    </dgm:pt>
    <dgm:pt modelId="{25A72032-3445-445F-AC4C-4FBB64E8180E}" type="pres">
      <dgm:prSet presAssocID="{4AAB8A4A-F780-41DE-BF94-EC305D9504DC}" presName="sibTransNodeRect" presStyleLbl="alignNode1" presStyleIdx="2" presStyleCnt="5">
        <dgm:presLayoutVars>
          <dgm:chMax val="0"/>
          <dgm:bulletEnabled val="1"/>
        </dgm:presLayoutVars>
      </dgm:prSet>
      <dgm:spPr/>
    </dgm:pt>
    <dgm:pt modelId="{5C4A611C-0676-4201-A5FA-4B89685F600A}" type="pres">
      <dgm:prSet presAssocID="{548A0560-2552-4E76-ADE3-9F714AEBE405}" presName="nodeRect" presStyleLbl="alignNode1" presStyleIdx="2" presStyleCnt="5">
        <dgm:presLayoutVars>
          <dgm:bulletEnabled val="1"/>
        </dgm:presLayoutVars>
      </dgm:prSet>
      <dgm:spPr/>
    </dgm:pt>
    <dgm:pt modelId="{D9E38768-C29F-4D9D-AE2A-3F991B30C7D2}" type="pres">
      <dgm:prSet presAssocID="{4AAB8A4A-F780-41DE-BF94-EC305D9504DC}" presName="sibTrans" presStyleCnt="0"/>
      <dgm:spPr/>
    </dgm:pt>
    <dgm:pt modelId="{5D3334E0-E9D7-4C52-AF1E-7EB881CE6E2B}" type="pres">
      <dgm:prSet presAssocID="{9BF564CC-5708-4B56-BD1A-B221294BF169}" presName="compositeNode" presStyleCnt="0">
        <dgm:presLayoutVars>
          <dgm:bulletEnabled val="1"/>
        </dgm:presLayoutVars>
      </dgm:prSet>
      <dgm:spPr/>
    </dgm:pt>
    <dgm:pt modelId="{4BAECEA0-E928-421A-90BF-D72C3A64877B}" type="pres">
      <dgm:prSet presAssocID="{9BF564CC-5708-4B56-BD1A-B221294BF169}" presName="bgRect" presStyleLbl="alignNode1" presStyleIdx="3" presStyleCnt="5"/>
      <dgm:spPr/>
    </dgm:pt>
    <dgm:pt modelId="{2160FBB6-CF8F-45FB-BA78-583D21B33111}" type="pres">
      <dgm:prSet presAssocID="{E690AA23-5707-4872-B95A-CEF655773EFE}" presName="sibTransNodeRect" presStyleLbl="alignNode1" presStyleIdx="3" presStyleCnt="5">
        <dgm:presLayoutVars>
          <dgm:chMax val="0"/>
          <dgm:bulletEnabled val="1"/>
        </dgm:presLayoutVars>
      </dgm:prSet>
      <dgm:spPr/>
    </dgm:pt>
    <dgm:pt modelId="{0423DC5E-68BC-4A68-8FB8-5AE4A47F7A94}" type="pres">
      <dgm:prSet presAssocID="{9BF564CC-5708-4B56-BD1A-B221294BF169}" presName="nodeRect" presStyleLbl="alignNode1" presStyleIdx="3" presStyleCnt="5">
        <dgm:presLayoutVars>
          <dgm:bulletEnabled val="1"/>
        </dgm:presLayoutVars>
      </dgm:prSet>
      <dgm:spPr/>
    </dgm:pt>
    <dgm:pt modelId="{7E2F98C1-538C-4A02-BDD9-D222051D58EA}" type="pres">
      <dgm:prSet presAssocID="{E690AA23-5707-4872-B95A-CEF655773EFE}" presName="sibTrans" presStyleCnt="0"/>
      <dgm:spPr/>
    </dgm:pt>
    <dgm:pt modelId="{F92EF0E3-B23A-4099-91A3-3FF99A4BAFA8}" type="pres">
      <dgm:prSet presAssocID="{51C61232-8DA2-40CE-8CBA-8F698E5C4B14}" presName="compositeNode" presStyleCnt="0">
        <dgm:presLayoutVars>
          <dgm:bulletEnabled val="1"/>
        </dgm:presLayoutVars>
      </dgm:prSet>
      <dgm:spPr/>
    </dgm:pt>
    <dgm:pt modelId="{99698C8B-A270-45F4-BF67-B3C1FE05A39C}" type="pres">
      <dgm:prSet presAssocID="{51C61232-8DA2-40CE-8CBA-8F698E5C4B14}" presName="bgRect" presStyleLbl="alignNode1" presStyleIdx="4" presStyleCnt="5"/>
      <dgm:spPr/>
    </dgm:pt>
    <dgm:pt modelId="{AC6619C0-B8EF-4716-8B51-A9230E6CF178}" type="pres">
      <dgm:prSet presAssocID="{A41B36B8-4F02-41AA-B015-2C08DA55ECBA}" presName="sibTransNodeRect" presStyleLbl="alignNode1" presStyleIdx="4" presStyleCnt="5">
        <dgm:presLayoutVars>
          <dgm:chMax val="0"/>
          <dgm:bulletEnabled val="1"/>
        </dgm:presLayoutVars>
      </dgm:prSet>
      <dgm:spPr/>
    </dgm:pt>
    <dgm:pt modelId="{FE4DC46F-B376-43DC-A565-FDEDC3869546}" type="pres">
      <dgm:prSet presAssocID="{51C61232-8DA2-40CE-8CBA-8F698E5C4B14}" presName="nodeRect" presStyleLbl="alignNode1" presStyleIdx="4" presStyleCnt="5">
        <dgm:presLayoutVars>
          <dgm:bulletEnabled val="1"/>
        </dgm:presLayoutVars>
      </dgm:prSet>
      <dgm:spPr/>
    </dgm:pt>
  </dgm:ptLst>
  <dgm:cxnLst>
    <dgm:cxn modelId="{F82AFF00-7726-43B0-9415-E3DEE5215EB6}" type="presOf" srcId="{9BF564CC-5708-4B56-BD1A-B221294BF169}" destId="{0423DC5E-68BC-4A68-8FB8-5AE4A47F7A94}" srcOrd="1" destOrd="0" presId="urn:microsoft.com/office/officeart/2016/7/layout/LinearBlockProcessNumbered"/>
    <dgm:cxn modelId="{9E09CE1A-7D4F-4978-B41D-A68FF9E5B365}" srcId="{F861FA06-B808-4F08-B7F2-E1ADD25905E2}" destId="{C7311F7B-914C-44F4-810A-137FBB902D06}" srcOrd="0" destOrd="0" parTransId="{DE1C03F6-6B78-456E-926C-557102545A20}" sibTransId="{FC59422D-49F6-4D63-BFEA-EAA02ADA44DC}"/>
    <dgm:cxn modelId="{9E21F522-57B4-43B1-B336-E9C4F257E8BF}" type="presOf" srcId="{FC59422D-49F6-4D63-BFEA-EAA02ADA44DC}" destId="{04AA1446-353E-4C4F-B9F3-6E94F49CFA41}" srcOrd="0" destOrd="0" presId="urn:microsoft.com/office/officeart/2016/7/layout/LinearBlockProcessNumbered"/>
    <dgm:cxn modelId="{DECD8E2C-566E-46BE-BA1F-0883193491F1}" type="presOf" srcId="{548A0560-2552-4E76-ADE3-9F714AEBE405}" destId="{5C4A611C-0676-4201-A5FA-4B89685F600A}" srcOrd="1" destOrd="0" presId="urn:microsoft.com/office/officeart/2016/7/layout/LinearBlockProcessNumbered"/>
    <dgm:cxn modelId="{9B8A6436-C6C4-47F5-83F8-D2D821A1302E}" type="presOf" srcId="{0849C3E9-E714-430C-80CE-43F19C3D16D4}" destId="{963C017F-1E5E-43AA-9A07-626F0AB9588C}" srcOrd="0" destOrd="0" presId="urn:microsoft.com/office/officeart/2016/7/layout/LinearBlockProcessNumbered"/>
    <dgm:cxn modelId="{6EEC3E37-48AD-484B-8C65-8D0902D3DB62}" type="presOf" srcId="{A41B36B8-4F02-41AA-B015-2C08DA55ECBA}" destId="{AC6619C0-B8EF-4716-8B51-A9230E6CF178}" srcOrd="0" destOrd="0" presId="urn:microsoft.com/office/officeart/2016/7/layout/LinearBlockProcessNumbered"/>
    <dgm:cxn modelId="{7D7FED5D-E53D-4CA0-8516-3D13561803C4}" type="presOf" srcId="{C7311F7B-914C-44F4-810A-137FBB902D06}" destId="{0D371B48-6108-4010-B130-13251F4DE7E2}" srcOrd="1" destOrd="0" presId="urn:microsoft.com/office/officeart/2016/7/layout/LinearBlockProcessNumbered"/>
    <dgm:cxn modelId="{A9488B4A-4894-44F6-B24A-973698EBE4BC}" srcId="{F861FA06-B808-4F08-B7F2-E1ADD25905E2}" destId="{548A0560-2552-4E76-ADE3-9F714AEBE405}" srcOrd="2" destOrd="0" parTransId="{AEFF52D3-925F-4CE6-8505-71447B85928E}" sibTransId="{4AAB8A4A-F780-41DE-BF94-EC305D9504DC}"/>
    <dgm:cxn modelId="{DC234753-C1A8-4BA0-B6CA-6C9FE509DB3C}" srcId="{F861FA06-B808-4F08-B7F2-E1ADD25905E2}" destId="{5AA0ED5A-1A78-49A5-9480-82824BC5BA5F}" srcOrd="1" destOrd="0" parTransId="{2B3E32CD-9587-4430-983E-0808AAE548EF}" sibTransId="{0849C3E9-E714-430C-80CE-43F19C3D16D4}"/>
    <dgm:cxn modelId="{F00BC554-E635-4884-832B-69D7327819DA}" type="presOf" srcId="{5AA0ED5A-1A78-49A5-9480-82824BC5BA5F}" destId="{D0290B16-F7DE-4A84-B5B3-93880EC90FA6}" srcOrd="0" destOrd="0" presId="urn:microsoft.com/office/officeart/2016/7/layout/LinearBlockProcessNumbered"/>
    <dgm:cxn modelId="{437B487B-5FC8-4229-9484-B7B0AC67FF51}" type="presOf" srcId="{5AA0ED5A-1A78-49A5-9480-82824BC5BA5F}" destId="{772925E1-BB0A-4D5D-AC66-3495B7FE3EB1}" srcOrd="1" destOrd="0" presId="urn:microsoft.com/office/officeart/2016/7/layout/LinearBlockProcessNumbered"/>
    <dgm:cxn modelId="{CD432A7D-9421-4B28-AF9B-7DA4125F4937}" srcId="{F861FA06-B808-4F08-B7F2-E1ADD25905E2}" destId="{51C61232-8DA2-40CE-8CBA-8F698E5C4B14}" srcOrd="4" destOrd="0" parTransId="{81633A41-CEB2-4038-A264-508D4CD48B97}" sibTransId="{A41B36B8-4F02-41AA-B015-2C08DA55ECBA}"/>
    <dgm:cxn modelId="{8226E18F-7264-407C-9F00-233BC87D2FC8}" srcId="{F861FA06-B808-4F08-B7F2-E1ADD25905E2}" destId="{9BF564CC-5708-4B56-BD1A-B221294BF169}" srcOrd="3" destOrd="0" parTransId="{0FC2BC9A-3566-489D-ACA1-014C91B43E4E}" sibTransId="{E690AA23-5707-4872-B95A-CEF655773EFE}"/>
    <dgm:cxn modelId="{9E131696-B9A4-47B0-8492-661376F16A12}" type="presOf" srcId="{548A0560-2552-4E76-ADE3-9F714AEBE405}" destId="{9410F379-889F-4FFD-BC24-45ABBBF7156F}" srcOrd="0" destOrd="0" presId="urn:microsoft.com/office/officeart/2016/7/layout/LinearBlockProcessNumbered"/>
    <dgm:cxn modelId="{0CA4BAAC-6168-4778-9823-5797F76ED1C0}" type="presOf" srcId="{4AAB8A4A-F780-41DE-BF94-EC305D9504DC}" destId="{25A72032-3445-445F-AC4C-4FBB64E8180E}" srcOrd="0" destOrd="0" presId="urn:microsoft.com/office/officeart/2016/7/layout/LinearBlockProcessNumbered"/>
    <dgm:cxn modelId="{D62C6ED6-E146-437E-9847-0915CAB39146}" type="presOf" srcId="{E690AA23-5707-4872-B95A-CEF655773EFE}" destId="{2160FBB6-CF8F-45FB-BA78-583D21B33111}" srcOrd="0" destOrd="0" presId="urn:microsoft.com/office/officeart/2016/7/layout/LinearBlockProcessNumbered"/>
    <dgm:cxn modelId="{832EA4D7-837A-424C-9212-E1A6215D5C7F}" type="presOf" srcId="{51C61232-8DA2-40CE-8CBA-8F698E5C4B14}" destId="{99698C8B-A270-45F4-BF67-B3C1FE05A39C}" srcOrd="0" destOrd="0" presId="urn:microsoft.com/office/officeart/2016/7/layout/LinearBlockProcessNumbered"/>
    <dgm:cxn modelId="{9836C8E3-0306-4DF1-B44A-182E6B1F0EBD}" type="presOf" srcId="{C7311F7B-914C-44F4-810A-137FBB902D06}" destId="{5E87695F-1487-4DBF-8C51-DD208CA20C20}" srcOrd="0" destOrd="0" presId="urn:microsoft.com/office/officeart/2016/7/layout/LinearBlockProcessNumbered"/>
    <dgm:cxn modelId="{B75D86EB-0838-40AC-B069-FE0A8032A787}" type="presOf" srcId="{9BF564CC-5708-4B56-BD1A-B221294BF169}" destId="{4BAECEA0-E928-421A-90BF-D72C3A64877B}" srcOrd="0" destOrd="0" presId="urn:microsoft.com/office/officeart/2016/7/layout/LinearBlockProcessNumbered"/>
    <dgm:cxn modelId="{25CF00FF-C53F-45A7-9FA2-F97684FFAA96}" type="presOf" srcId="{F861FA06-B808-4F08-B7F2-E1ADD25905E2}" destId="{CD288A3D-A2FC-40E7-8B46-B6FC8507539F}" srcOrd="0" destOrd="0" presId="urn:microsoft.com/office/officeart/2016/7/layout/LinearBlockProcessNumbered"/>
    <dgm:cxn modelId="{88984FFF-E154-444F-9659-FE6C45F8D9B7}" type="presOf" srcId="{51C61232-8DA2-40CE-8CBA-8F698E5C4B14}" destId="{FE4DC46F-B376-43DC-A565-FDEDC3869546}" srcOrd="1" destOrd="0" presId="urn:microsoft.com/office/officeart/2016/7/layout/LinearBlockProcessNumbered"/>
    <dgm:cxn modelId="{2222B718-885B-47D4-B729-47B999339DA2}" type="presParOf" srcId="{CD288A3D-A2FC-40E7-8B46-B6FC8507539F}" destId="{9F074BC1-69A0-4371-93B2-5BBED49D6103}" srcOrd="0" destOrd="0" presId="urn:microsoft.com/office/officeart/2016/7/layout/LinearBlockProcessNumbered"/>
    <dgm:cxn modelId="{1B8CE3C0-8A6B-45EC-A1E4-AB2B786ACDB7}" type="presParOf" srcId="{9F074BC1-69A0-4371-93B2-5BBED49D6103}" destId="{5E87695F-1487-4DBF-8C51-DD208CA20C20}" srcOrd="0" destOrd="0" presId="urn:microsoft.com/office/officeart/2016/7/layout/LinearBlockProcessNumbered"/>
    <dgm:cxn modelId="{E95967BE-BC1E-4468-89CD-36B3A6ED340C}" type="presParOf" srcId="{9F074BC1-69A0-4371-93B2-5BBED49D6103}" destId="{04AA1446-353E-4C4F-B9F3-6E94F49CFA41}" srcOrd="1" destOrd="0" presId="urn:microsoft.com/office/officeart/2016/7/layout/LinearBlockProcessNumbered"/>
    <dgm:cxn modelId="{5C122116-07DB-47C6-9A80-1CA085374750}" type="presParOf" srcId="{9F074BC1-69A0-4371-93B2-5BBED49D6103}" destId="{0D371B48-6108-4010-B130-13251F4DE7E2}" srcOrd="2" destOrd="0" presId="urn:microsoft.com/office/officeart/2016/7/layout/LinearBlockProcessNumbered"/>
    <dgm:cxn modelId="{E6D1B19C-27FA-471E-AF7E-37BC95EDB1C7}" type="presParOf" srcId="{CD288A3D-A2FC-40E7-8B46-B6FC8507539F}" destId="{D5202B26-1AF9-40DE-9181-C4C602426274}" srcOrd="1" destOrd="0" presId="urn:microsoft.com/office/officeart/2016/7/layout/LinearBlockProcessNumbered"/>
    <dgm:cxn modelId="{4D1AA7A7-CDE7-4223-80D3-E8621684596F}" type="presParOf" srcId="{CD288A3D-A2FC-40E7-8B46-B6FC8507539F}" destId="{7657BFB0-79C7-4F31-A60E-837C041E44C6}" srcOrd="2" destOrd="0" presId="urn:microsoft.com/office/officeart/2016/7/layout/LinearBlockProcessNumbered"/>
    <dgm:cxn modelId="{BE034487-A01E-4921-95BD-3DDB3F7B19A7}" type="presParOf" srcId="{7657BFB0-79C7-4F31-A60E-837C041E44C6}" destId="{D0290B16-F7DE-4A84-B5B3-93880EC90FA6}" srcOrd="0" destOrd="0" presId="urn:microsoft.com/office/officeart/2016/7/layout/LinearBlockProcessNumbered"/>
    <dgm:cxn modelId="{64B4BBF9-580F-4ED6-AE75-70E632C18FA9}" type="presParOf" srcId="{7657BFB0-79C7-4F31-A60E-837C041E44C6}" destId="{963C017F-1E5E-43AA-9A07-626F0AB9588C}" srcOrd="1" destOrd="0" presId="urn:microsoft.com/office/officeart/2016/7/layout/LinearBlockProcessNumbered"/>
    <dgm:cxn modelId="{6F88DFDB-2397-46D0-9763-73C489790A93}" type="presParOf" srcId="{7657BFB0-79C7-4F31-A60E-837C041E44C6}" destId="{772925E1-BB0A-4D5D-AC66-3495B7FE3EB1}" srcOrd="2" destOrd="0" presId="urn:microsoft.com/office/officeart/2016/7/layout/LinearBlockProcessNumbered"/>
    <dgm:cxn modelId="{612DAF76-DF91-4770-921C-2B228D35F28B}" type="presParOf" srcId="{CD288A3D-A2FC-40E7-8B46-B6FC8507539F}" destId="{FF91E7B5-1B2B-4208-A4E5-EC779FAA2580}" srcOrd="3" destOrd="0" presId="urn:microsoft.com/office/officeart/2016/7/layout/LinearBlockProcessNumbered"/>
    <dgm:cxn modelId="{A6558DE9-4E9A-4EDD-AC25-8CD1A5E2CE20}" type="presParOf" srcId="{CD288A3D-A2FC-40E7-8B46-B6FC8507539F}" destId="{95DC8C06-E4E0-4C87-B098-45C533DF8173}" srcOrd="4" destOrd="0" presId="urn:microsoft.com/office/officeart/2016/7/layout/LinearBlockProcessNumbered"/>
    <dgm:cxn modelId="{0BB0B724-4D81-479A-B5D0-12DD4A71469C}" type="presParOf" srcId="{95DC8C06-E4E0-4C87-B098-45C533DF8173}" destId="{9410F379-889F-4FFD-BC24-45ABBBF7156F}" srcOrd="0" destOrd="0" presId="urn:microsoft.com/office/officeart/2016/7/layout/LinearBlockProcessNumbered"/>
    <dgm:cxn modelId="{F1151DFF-3AE0-4BFE-AA2A-0BBE1A090344}" type="presParOf" srcId="{95DC8C06-E4E0-4C87-B098-45C533DF8173}" destId="{25A72032-3445-445F-AC4C-4FBB64E8180E}" srcOrd="1" destOrd="0" presId="urn:microsoft.com/office/officeart/2016/7/layout/LinearBlockProcessNumbered"/>
    <dgm:cxn modelId="{DC059B6A-0374-474D-BD4E-9FB0A9364F2B}" type="presParOf" srcId="{95DC8C06-E4E0-4C87-B098-45C533DF8173}" destId="{5C4A611C-0676-4201-A5FA-4B89685F600A}" srcOrd="2" destOrd="0" presId="urn:microsoft.com/office/officeart/2016/7/layout/LinearBlockProcessNumbered"/>
    <dgm:cxn modelId="{41434A19-70F9-46EB-A00E-66A53CD0C37A}" type="presParOf" srcId="{CD288A3D-A2FC-40E7-8B46-B6FC8507539F}" destId="{D9E38768-C29F-4D9D-AE2A-3F991B30C7D2}" srcOrd="5" destOrd="0" presId="urn:microsoft.com/office/officeart/2016/7/layout/LinearBlockProcessNumbered"/>
    <dgm:cxn modelId="{F8C6C32B-7BAD-43E2-B37A-A0F39165997E}" type="presParOf" srcId="{CD288A3D-A2FC-40E7-8B46-B6FC8507539F}" destId="{5D3334E0-E9D7-4C52-AF1E-7EB881CE6E2B}" srcOrd="6" destOrd="0" presId="urn:microsoft.com/office/officeart/2016/7/layout/LinearBlockProcessNumbered"/>
    <dgm:cxn modelId="{97D9BC05-6F71-4679-AB70-BC138D79AB8B}" type="presParOf" srcId="{5D3334E0-E9D7-4C52-AF1E-7EB881CE6E2B}" destId="{4BAECEA0-E928-421A-90BF-D72C3A64877B}" srcOrd="0" destOrd="0" presId="urn:microsoft.com/office/officeart/2016/7/layout/LinearBlockProcessNumbered"/>
    <dgm:cxn modelId="{F0042B4F-A728-4D31-8718-C62D186E7D38}" type="presParOf" srcId="{5D3334E0-E9D7-4C52-AF1E-7EB881CE6E2B}" destId="{2160FBB6-CF8F-45FB-BA78-583D21B33111}" srcOrd="1" destOrd="0" presId="urn:microsoft.com/office/officeart/2016/7/layout/LinearBlockProcessNumbered"/>
    <dgm:cxn modelId="{D8AF4AFC-D01D-47C7-B11D-41F8EC6F6BAC}" type="presParOf" srcId="{5D3334E0-E9D7-4C52-AF1E-7EB881CE6E2B}" destId="{0423DC5E-68BC-4A68-8FB8-5AE4A47F7A94}" srcOrd="2" destOrd="0" presId="urn:microsoft.com/office/officeart/2016/7/layout/LinearBlockProcessNumbered"/>
    <dgm:cxn modelId="{731B4409-FEA0-4B7B-9D89-28AA6898D349}" type="presParOf" srcId="{CD288A3D-A2FC-40E7-8B46-B6FC8507539F}" destId="{7E2F98C1-538C-4A02-BDD9-D222051D58EA}" srcOrd="7" destOrd="0" presId="urn:microsoft.com/office/officeart/2016/7/layout/LinearBlockProcessNumbered"/>
    <dgm:cxn modelId="{EDAD13E5-BD1B-4393-9062-D62CF810409F}" type="presParOf" srcId="{CD288A3D-A2FC-40E7-8B46-B6FC8507539F}" destId="{F92EF0E3-B23A-4099-91A3-3FF99A4BAFA8}" srcOrd="8" destOrd="0" presId="urn:microsoft.com/office/officeart/2016/7/layout/LinearBlockProcessNumbered"/>
    <dgm:cxn modelId="{BA5CB676-C774-4CCD-9220-AA848F5FF31E}" type="presParOf" srcId="{F92EF0E3-B23A-4099-91A3-3FF99A4BAFA8}" destId="{99698C8B-A270-45F4-BF67-B3C1FE05A39C}" srcOrd="0" destOrd="0" presId="urn:microsoft.com/office/officeart/2016/7/layout/LinearBlockProcessNumbered"/>
    <dgm:cxn modelId="{1394E7E0-ADA6-4688-BE8E-82C6987BB9CB}" type="presParOf" srcId="{F92EF0E3-B23A-4099-91A3-3FF99A4BAFA8}" destId="{AC6619C0-B8EF-4716-8B51-A9230E6CF178}" srcOrd="1" destOrd="0" presId="urn:microsoft.com/office/officeart/2016/7/layout/LinearBlockProcessNumbered"/>
    <dgm:cxn modelId="{63F02954-129A-4A88-A2AE-4164A8E27004}" type="presParOf" srcId="{F92EF0E3-B23A-4099-91A3-3FF99A4BAFA8}" destId="{FE4DC46F-B376-43DC-A565-FDEDC3869546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E49086B-82DD-400C-84B7-A6F3A82D4B50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71E48EB-E571-4858-AFA7-8846C04D4C53}">
      <dgm:prSet/>
      <dgm:spPr/>
      <dgm:t>
        <a:bodyPr/>
        <a:lstStyle/>
        <a:p>
          <a:r>
            <a:rPr lang="fr-FR" b="1"/>
            <a:t>E1 : STROSBERG Kilian</a:t>
          </a:r>
          <a:endParaRPr lang="en-US"/>
        </a:p>
      </dgm:t>
    </dgm:pt>
    <dgm:pt modelId="{1059AEA3-A282-4AFA-B44B-599DBF781BCF}" type="parTrans" cxnId="{02C3AB55-3B5B-4BEA-A830-F19017E35E82}">
      <dgm:prSet/>
      <dgm:spPr/>
      <dgm:t>
        <a:bodyPr/>
        <a:lstStyle/>
        <a:p>
          <a:endParaRPr lang="en-US"/>
        </a:p>
      </dgm:t>
    </dgm:pt>
    <dgm:pt modelId="{6C2E135A-996B-4DDE-8CEC-3DBB9DDDC2D2}" type="sibTrans" cxnId="{02C3AB55-3B5B-4BEA-A830-F19017E35E82}">
      <dgm:prSet/>
      <dgm:spPr/>
      <dgm:t>
        <a:bodyPr/>
        <a:lstStyle/>
        <a:p>
          <a:endParaRPr lang="en-US"/>
        </a:p>
      </dgm:t>
    </dgm:pt>
    <dgm:pt modelId="{982C1340-FFF0-4AB7-9961-33B158F642D7}">
      <dgm:prSet/>
      <dgm:spPr/>
      <dgm:t>
        <a:bodyPr/>
        <a:lstStyle/>
        <a:p>
          <a:r>
            <a:rPr lang="fr-FR"/>
            <a:t>Programmer un système microprogrammé</a:t>
          </a:r>
          <a:endParaRPr lang="en-US"/>
        </a:p>
      </dgm:t>
    </dgm:pt>
    <dgm:pt modelId="{0BB38431-25AB-4398-BDFC-AC07759AB42C}" type="parTrans" cxnId="{AF517C4F-AB34-4881-B9C5-0992CF785ED4}">
      <dgm:prSet/>
      <dgm:spPr/>
      <dgm:t>
        <a:bodyPr/>
        <a:lstStyle/>
        <a:p>
          <a:endParaRPr lang="en-US"/>
        </a:p>
      </dgm:t>
    </dgm:pt>
    <dgm:pt modelId="{894B049B-21B2-45C3-8291-60A9D491F16B}" type="sibTrans" cxnId="{AF517C4F-AB34-4881-B9C5-0992CF785ED4}">
      <dgm:prSet/>
      <dgm:spPr/>
      <dgm:t>
        <a:bodyPr/>
        <a:lstStyle/>
        <a:p>
          <a:endParaRPr lang="en-US"/>
        </a:p>
      </dgm:t>
    </dgm:pt>
    <dgm:pt modelId="{9FFCE2A7-0A18-4A76-AB72-A4A5D19CF6EF}">
      <dgm:prSet/>
      <dgm:spPr/>
      <dgm:t>
        <a:bodyPr/>
        <a:lstStyle/>
        <a:p>
          <a:r>
            <a:rPr lang="fr-FR"/>
            <a:t>Prototypage rapide</a:t>
          </a:r>
          <a:endParaRPr lang="en-US"/>
        </a:p>
      </dgm:t>
    </dgm:pt>
    <dgm:pt modelId="{E3195596-566D-4E62-890B-F27FB450536F}" type="parTrans" cxnId="{2FBB7BAD-3725-4EC6-A269-5D756E8AF9AD}">
      <dgm:prSet/>
      <dgm:spPr/>
      <dgm:t>
        <a:bodyPr/>
        <a:lstStyle/>
        <a:p>
          <a:endParaRPr lang="en-US"/>
        </a:p>
      </dgm:t>
    </dgm:pt>
    <dgm:pt modelId="{89BFC8F3-6BBB-4634-8D4F-9F9E8F584D7A}" type="sibTrans" cxnId="{2FBB7BAD-3725-4EC6-A269-5D756E8AF9AD}">
      <dgm:prSet/>
      <dgm:spPr/>
      <dgm:t>
        <a:bodyPr/>
        <a:lstStyle/>
        <a:p>
          <a:endParaRPr lang="en-US"/>
        </a:p>
      </dgm:t>
    </dgm:pt>
    <dgm:pt modelId="{A22A2C1B-8D93-4FA3-B06A-7419210FB137}">
      <dgm:prSet/>
      <dgm:spPr/>
      <dgm:t>
        <a:bodyPr/>
        <a:lstStyle/>
        <a:p>
          <a:r>
            <a:rPr lang="fr-FR"/>
            <a:t>Créer et Réaliser une carte</a:t>
          </a:r>
          <a:endParaRPr lang="en-US"/>
        </a:p>
      </dgm:t>
    </dgm:pt>
    <dgm:pt modelId="{82980D60-4357-438F-A573-59DF6048DDDD}" type="parTrans" cxnId="{D07099C8-4194-41B6-821C-CFB1158E7413}">
      <dgm:prSet/>
      <dgm:spPr/>
      <dgm:t>
        <a:bodyPr/>
        <a:lstStyle/>
        <a:p>
          <a:endParaRPr lang="en-US"/>
        </a:p>
      </dgm:t>
    </dgm:pt>
    <dgm:pt modelId="{F25E31B4-88AB-4C9C-A36E-330D1BE2343D}" type="sibTrans" cxnId="{D07099C8-4194-41B6-821C-CFB1158E7413}">
      <dgm:prSet/>
      <dgm:spPr/>
      <dgm:t>
        <a:bodyPr/>
        <a:lstStyle/>
        <a:p>
          <a:endParaRPr lang="en-US"/>
        </a:p>
      </dgm:t>
    </dgm:pt>
    <dgm:pt modelId="{F3257BBF-75FF-42FB-9DE9-ECA8B40A55F9}">
      <dgm:prSet/>
      <dgm:spPr/>
      <dgm:t>
        <a:bodyPr/>
        <a:lstStyle/>
        <a:p>
          <a:r>
            <a:rPr lang="fr-FR" b="1"/>
            <a:t>E2 : RYCKEBUSCH Maxime</a:t>
          </a:r>
          <a:endParaRPr lang="en-US"/>
        </a:p>
      </dgm:t>
    </dgm:pt>
    <dgm:pt modelId="{56E245F5-338F-491E-BC65-3384F99B528F}" type="parTrans" cxnId="{61D02CBA-AF66-48B3-AB9F-3DCA81780326}">
      <dgm:prSet/>
      <dgm:spPr/>
      <dgm:t>
        <a:bodyPr/>
        <a:lstStyle/>
        <a:p>
          <a:endParaRPr lang="en-US"/>
        </a:p>
      </dgm:t>
    </dgm:pt>
    <dgm:pt modelId="{2B450471-DF8B-4333-A329-9F05ACBB04D9}" type="sibTrans" cxnId="{61D02CBA-AF66-48B3-AB9F-3DCA81780326}">
      <dgm:prSet/>
      <dgm:spPr/>
      <dgm:t>
        <a:bodyPr/>
        <a:lstStyle/>
        <a:p>
          <a:endParaRPr lang="en-US"/>
        </a:p>
      </dgm:t>
    </dgm:pt>
    <dgm:pt modelId="{9D216D19-6704-48BD-92C2-0081ADC12877}">
      <dgm:prSet/>
      <dgm:spPr/>
      <dgm:t>
        <a:bodyPr/>
        <a:lstStyle/>
        <a:p>
          <a:r>
            <a:rPr lang="fr-FR"/>
            <a:t>Programmer une application smartphone</a:t>
          </a:r>
          <a:endParaRPr lang="en-US"/>
        </a:p>
      </dgm:t>
    </dgm:pt>
    <dgm:pt modelId="{1CCDFDF9-73D5-4B46-A1D8-2192AA0AFA6A}" type="parTrans" cxnId="{8720073B-F28F-46F2-8E45-14FE54AB3827}">
      <dgm:prSet/>
      <dgm:spPr/>
      <dgm:t>
        <a:bodyPr/>
        <a:lstStyle/>
        <a:p>
          <a:endParaRPr lang="en-US"/>
        </a:p>
      </dgm:t>
    </dgm:pt>
    <dgm:pt modelId="{A62CC91D-272D-4C00-8A10-8F3DAC1E4712}" type="sibTrans" cxnId="{8720073B-F28F-46F2-8E45-14FE54AB3827}">
      <dgm:prSet/>
      <dgm:spPr/>
      <dgm:t>
        <a:bodyPr/>
        <a:lstStyle/>
        <a:p>
          <a:endParaRPr lang="en-US"/>
        </a:p>
      </dgm:t>
    </dgm:pt>
    <dgm:pt modelId="{C8FC461A-0198-4EDD-87CC-5E538CF7F79C}">
      <dgm:prSet/>
      <dgm:spPr/>
      <dgm:t>
        <a:bodyPr/>
        <a:lstStyle/>
        <a:p>
          <a:r>
            <a:rPr lang="fr-FR" b="1"/>
            <a:t>E3 : DUMEZ Mathis</a:t>
          </a:r>
          <a:endParaRPr lang="en-US"/>
        </a:p>
      </dgm:t>
    </dgm:pt>
    <dgm:pt modelId="{02DD0121-6A92-4003-8028-EEAAB10467F7}" type="parTrans" cxnId="{AC241A51-DA1A-4A94-87F9-5F0629F61680}">
      <dgm:prSet/>
      <dgm:spPr/>
      <dgm:t>
        <a:bodyPr/>
        <a:lstStyle/>
        <a:p>
          <a:endParaRPr lang="en-US"/>
        </a:p>
      </dgm:t>
    </dgm:pt>
    <dgm:pt modelId="{4213E793-2071-4C0B-8E21-7EFE4E5A4909}" type="sibTrans" cxnId="{AC241A51-DA1A-4A94-87F9-5F0629F61680}">
      <dgm:prSet/>
      <dgm:spPr/>
      <dgm:t>
        <a:bodyPr/>
        <a:lstStyle/>
        <a:p>
          <a:endParaRPr lang="en-US"/>
        </a:p>
      </dgm:t>
    </dgm:pt>
    <dgm:pt modelId="{E7D5B108-7FB1-4949-8D06-F22858826AA3}">
      <dgm:prSet/>
      <dgm:spPr/>
      <dgm:t>
        <a:bodyPr/>
        <a:lstStyle/>
        <a:p>
          <a:pPr rtl="0"/>
          <a:r>
            <a:rPr lang="fr-FR">
              <a:latin typeface="Aptos Display" panose="020F0302020204030204"/>
            </a:rPr>
            <a:t>Créer</a:t>
          </a:r>
          <a:r>
            <a:rPr lang="fr-FR"/>
            <a:t> et </a:t>
          </a:r>
          <a:r>
            <a:rPr lang="fr-FR">
              <a:latin typeface="Aptos Display" panose="020F0302020204030204"/>
            </a:rPr>
            <a:t>Gérer une</a:t>
          </a:r>
          <a:r>
            <a:rPr lang="fr-FR"/>
            <a:t> BDD</a:t>
          </a:r>
          <a:endParaRPr lang="en-US"/>
        </a:p>
      </dgm:t>
    </dgm:pt>
    <dgm:pt modelId="{FC61AAD5-570E-49D9-A4A7-C5C3F2AA0826}" type="parTrans" cxnId="{15910B65-4DC6-4599-9BE3-26C29750562E}">
      <dgm:prSet/>
      <dgm:spPr/>
      <dgm:t>
        <a:bodyPr/>
        <a:lstStyle/>
        <a:p>
          <a:endParaRPr lang="en-US"/>
        </a:p>
      </dgm:t>
    </dgm:pt>
    <dgm:pt modelId="{C4DC841D-8FA1-4895-B1B9-424044153569}" type="sibTrans" cxnId="{15910B65-4DC6-4599-9BE3-26C29750562E}">
      <dgm:prSet/>
      <dgm:spPr/>
      <dgm:t>
        <a:bodyPr/>
        <a:lstStyle/>
        <a:p>
          <a:endParaRPr lang="en-US"/>
        </a:p>
      </dgm:t>
    </dgm:pt>
    <dgm:pt modelId="{040EEDE1-120E-4250-8600-6063BD1B8EC9}">
      <dgm:prSet/>
      <dgm:spPr/>
      <dgm:t>
        <a:bodyPr/>
        <a:lstStyle/>
        <a:p>
          <a:r>
            <a:rPr lang="fr-FR"/>
            <a:t>Créer des Interface WEB de Gestion des accès Box et Serveur</a:t>
          </a:r>
          <a:endParaRPr lang="en-US"/>
        </a:p>
      </dgm:t>
    </dgm:pt>
    <dgm:pt modelId="{61B70E8D-B202-4D27-AA83-FECB1F1C664D}" type="parTrans" cxnId="{BAB2B409-D6C4-46C3-A381-46AC45D09099}">
      <dgm:prSet/>
      <dgm:spPr/>
      <dgm:t>
        <a:bodyPr/>
        <a:lstStyle/>
        <a:p>
          <a:endParaRPr lang="en-US"/>
        </a:p>
      </dgm:t>
    </dgm:pt>
    <dgm:pt modelId="{5A76110C-DF28-407E-AAE2-A6C9435B65D1}" type="sibTrans" cxnId="{BAB2B409-D6C4-46C3-A381-46AC45D09099}">
      <dgm:prSet/>
      <dgm:spPr/>
      <dgm:t>
        <a:bodyPr/>
        <a:lstStyle/>
        <a:p>
          <a:endParaRPr lang="en-US"/>
        </a:p>
      </dgm:t>
    </dgm:pt>
    <dgm:pt modelId="{14FE0741-D3EB-4C7F-B0A7-C29FC109542B}">
      <dgm:prSet/>
      <dgm:spPr/>
      <dgm:t>
        <a:bodyPr/>
        <a:lstStyle/>
        <a:p>
          <a:r>
            <a:rPr lang="fr-FR" b="1"/>
            <a:t>E4 : MARESCAUX Edouard</a:t>
          </a:r>
          <a:endParaRPr lang="en-US"/>
        </a:p>
      </dgm:t>
    </dgm:pt>
    <dgm:pt modelId="{D5DDDFDB-6E59-4D45-8920-139647124300}" type="parTrans" cxnId="{C28D7478-8719-4B12-8964-F612005C80BB}">
      <dgm:prSet/>
      <dgm:spPr/>
      <dgm:t>
        <a:bodyPr/>
        <a:lstStyle/>
        <a:p>
          <a:endParaRPr lang="en-US"/>
        </a:p>
      </dgm:t>
    </dgm:pt>
    <dgm:pt modelId="{81D7AAFD-F839-48DE-9B91-8B024B5BB642}" type="sibTrans" cxnId="{C28D7478-8719-4B12-8964-F612005C80BB}">
      <dgm:prSet/>
      <dgm:spPr/>
      <dgm:t>
        <a:bodyPr/>
        <a:lstStyle/>
        <a:p>
          <a:endParaRPr lang="en-US"/>
        </a:p>
      </dgm:t>
    </dgm:pt>
    <dgm:pt modelId="{FD48B5D7-4E33-4465-A8B4-45170D674D02}">
      <dgm:prSet/>
      <dgm:spPr/>
      <dgm:t>
        <a:bodyPr/>
        <a:lstStyle/>
        <a:p>
          <a:r>
            <a:rPr lang="fr-FR">
              <a:latin typeface="Aptos Display" panose="020F0302020204030204"/>
            </a:rPr>
            <a:t>Gérer</a:t>
          </a:r>
          <a:r>
            <a:rPr lang="fr-FR"/>
            <a:t> la communication LORAWAN</a:t>
          </a:r>
          <a:endParaRPr lang="en-US"/>
        </a:p>
      </dgm:t>
    </dgm:pt>
    <dgm:pt modelId="{E9904035-2FF6-493B-8043-24D7D5BB4E1A}" type="parTrans" cxnId="{2F60EDF5-9603-4B36-BD59-22E75AD23F0A}">
      <dgm:prSet/>
      <dgm:spPr/>
      <dgm:t>
        <a:bodyPr/>
        <a:lstStyle/>
        <a:p>
          <a:endParaRPr lang="en-US"/>
        </a:p>
      </dgm:t>
    </dgm:pt>
    <dgm:pt modelId="{85F04834-3707-4F0F-B514-FE3DBBDB6823}" type="sibTrans" cxnId="{2F60EDF5-9603-4B36-BD59-22E75AD23F0A}">
      <dgm:prSet/>
      <dgm:spPr/>
      <dgm:t>
        <a:bodyPr/>
        <a:lstStyle/>
        <a:p>
          <a:endParaRPr lang="en-US"/>
        </a:p>
      </dgm:t>
    </dgm:pt>
    <dgm:pt modelId="{ED4349B6-22B9-48AE-A4D3-4D60DFD33B51}" type="pres">
      <dgm:prSet presAssocID="{9E49086B-82DD-400C-84B7-A6F3A82D4B50}" presName="Name0" presStyleCnt="0">
        <dgm:presLayoutVars>
          <dgm:dir/>
          <dgm:animLvl val="lvl"/>
          <dgm:resizeHandles val="exact"/>
        </dgm:presLayoutVars>
      </dgm:prSet>
      <dgm:spPr/>
    </dgm:pt>
    <dgm:pt modelId="{3B2C86FA-FD99-4FE0-A702-07DA31B1060D}" type="pres">
      <dgm:prSet presAssocID="{C71E48EB-E571-4858-AFA7-8846C04D4C53}" presName="composite" presStyleCnt="0"/>
      <dgm:spPr/>
    </dgm:pt>
    <dgm:pt modelId="{4CDDAC64-E219-4D16-A765-8FA853929244}" type="pres">
      <dgm:prSet presAssocID="{C71E48EB-E571-4858-AFA7-8846C04D4C53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DF08FD3F-F294-44C0-97C1-FD06244C8F71}" type="pres">
      <dgm:prSet presAssocID="{C71E48EB-E571-4858-AFA7-8846C04D4C53}" presName="desTx" presStyleLbl="alignAccFollowNode1" presStyleIdx="0" presStyleCnt="4">
        <dgm:presLayoutVars>
          <dgm:bulletEnabled val="1"/>
        </dgm:presLayoutVars>
      </dgm:prSet>
      <dgm:spPr/>
    </dgm:pt>
    <dgm:pt modelId="{E999EA6E-59BB-46C5-983E-5EECC5259C94}" type="pres">
      <dgm:prSet presAssocID="{6C2E135A-996B-4DDE-8CEC-3DBB9DDDC2D2}" presName="space" presStyleCnt="0"/>
      <dgm:spPr/>
    </dgm:pt>
    <dgm:pt modelId="{93F83858-2C00-4340-8789-D1DD28C3C77B}" type="pres">
      <dgm:prSet presAssocID="{F3257BBF-75FF-42FB-9DE9-ECA8B40A55F9}" presName="composite" presStyleCnt="0"/>
      <dgm:spPr/>
    </dgm:pt>
    <dgm:pt modelId="{924EF42F-3175-4274-B5FB-AEDA5367E607}" type="pres">
      <dgm:prSet presAssocID="{F3257BBF-75FF-42FB-9DE9-ECA8B40A55F9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7DD8F162-695C-41C9-8E8D-F3A33CB370CB}" type="pres">
      <dgm:prSet presAssocID="{F3257BBF-75FF-42FB-9DE9-ECA8B40A55F9}" presName="desTx" presStyleLbl="alignAccFollowNode1" presStyleIdx="1" presStyleCnt="4">
        <dgm:presLayoutVars>
          <dgm:bulletEnabled val="1"/>
        </dgm:presLayoutVars>
      </dgm:prSet>
      <dgm:spPr/>
    </dgm:pt>
    <dgm:pt modelId="{13555EDC-5D37-41DD-BDB8-ED4CF1B01A63}" type="pres">
      <dgm:prSet presAssocID="{2B450471-DF8B-4333-A329-9F05ACBB04D9}" presName="space" presStyleCnt="0"/>
      <dgm:spPr/>
    </dgm:pt>
    <dgm:pt modelId="{FD8B6786-5467-4DB7-AA63-1BE021233DF7}" type="pres">
      <dgm:prSet presAssocID="{C8FC461A-0198-4EDD-87CC-5E538CF7F79C}" presName="composite" presStyleCnt="0"/>
      <dgm:spPr/>
    </dgm:pt>
    <dgm:pt modelId="{64031ED9-079D-449F-BE31-1D9316161047}" type="pres">
      <dgm:prSet presAssocID="{C8FC461A-0198-4EDD-87CC-5E538CF7F79C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5DFA8140-9DF9-4E07-AF05-365ABB2B33B5}" type="pres">
      <dgm:prSet presAssocID="{C8FC461A-0198-4EDD-87CC-5E538CF7F79C}" presName="desTx" presStyleLbl="alignAccFollowNode1" presStyleIdx="2" presStyleCnt="4">
        <dgm:presLayoutVars>
          <dgm:bulletEnabled val="1"/>
        </dgm:presLayoutVars>
      </dgm:prSet>
      <dgm:spPr/>
    </dgm:pt>
    <dgm:pt modelId="{B0EA8B5E-F539-4447-A4FB-8DD4BE377F0C}" type="pres">
      <dgm:prSet presAssocID="{4213E793-2071-4C0B-8E21-7EFE4E5A4909}" presName="space" presStyleCnt="0"/>
      <dgm:spPr/>
    </dgm:pt>
    <dgm:pt modelId="{9B9C04F0-DB1B-4277-9D7A-CBBD54CA51FE}" type="pres">
      <dgm:prSet presAssocID="{14FE0741-D3EB-4C7F-B0A7-C29FC109542B}" presName="composite" presStyleCnt="0"/>
      <dgm:spPr/>
    </dgm:pt>
    <dgm:pt modelId="{1B2C94B2-7589-4685-850E-90F2E914337F}" type="pres">
      <dgm:prSet presAssocID="{14FE0741-D3EB-4C7F-B0A7-C29FC109542B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AD55094E-3A85-4761-810E-5326AC46193D}" type="pres">
      <dgm:prSet presAssocID="{14FE0741-D3EB-4C7F-B0A7-C29FC109542B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BAB2B409-D6C4-46C3-A381-46AC45D09099}" srcId="{C8FC461A-0198-4EDD-87CC-5E538CF7F79C}" destId="{040EEDE1-120E-4250-8600-6063BD1B8EC9}" srcOrd="1" destOrd="0" parTransId="{61B70E8D-B202-4D27-AA83-FECB1F1C664D}" sibTransId="{5A76110C-DF28-407E-AAE2-A6C9435B65D1}"/>
    <dgm:cxn modelId="{DC9F5826-B3EB-4701-838E-B224E81F2C65}" type="presOf" srcId="{C71E48EB-E571-4858-AFA7-8846C04D4C53}" destId="{4CDDAC64-E219-4D16-A765-8FA853929244}" srcOrd="0" destOrd="0" presId="urn:microsoft.com/office/officeart/2005/8/layout/hList1"/>
    <dgm:cxn modelId="{1C6FA439-9121-45CA-A42E-6500CC206F9F}" type="presOf" srcId="{9D216D19-6704-48BD-92C2-0081ADC12877}" destId="{7DD8F162-695C-41C9-8E8D-F3A33CB370CB}" srcOrd="0" destOrd="0" presId="urn:microsoft.com/office/officeart/2005/8/layout/hList1"/>
    <dgm:cxn modelId="{8720073B-F28F-46F2-8E45-14FE54AB3827}" srcId="{F3257BBF-75FF-42FB-9DE9-ECA8B40A55F9}" destId="{9D216D19-6704-48BD-92C2-0081ADC12877}" srcOrd="0" destOrd="0" parTransId="{1CCDFDF9-73D5-4B46-A1D8-2192AA0AFA6A}" sibTransId="{A62CC91D-272D-4C00-8A10-8F3DAC1E4712}"/>
    <dgm:cxn modelId="{570BAA3C-C3B2-4E95-9827-71573BCBFA8D}" type="presOf" srcId="{E7D5B108-7FB1-4949-8D06-F22858826AA3}" destId="{5DFA8140-9DF9-4E07-AF05-365ABB2B33B5}" srcOrd="0" destOrd="0" presId="urn:microsoft.com/office/officeart/2005/8/layout/hList1"/>
    <dgm:cxn modelId="{39055C5F-9276-4D35-8717-46C0F97E3C31}" type="presOf" srcId="{A22A2C1B-8D93-4FA3-B06A-7419210FB137}" destId="{DF08FD3F-F294-44C0-97C1-FD06244C8F71}" srcOrd="0" destOrd="2" presId="urn:microsoft.com/office/officeart/2005/8/layout/hList1"/>
    <dgm:cxn modelId="{15910B65-4DC6-4599-9BE3-26C29750562E}" srcId="{C8FC461A-0198-4EDD-87CC-5E538CF7F79C}" destId="{E7D5B108-7FB1-4949-8D06-F22858826AA3}" srcOrd="0" destOrd="0" parTransId="{FC61AAD5-570E-49D9-A4A7-C5C3F2AA0826}" sibTransId="{C4DC841D-8FA1-4895-B1B9-424044153569}"/>
    <dgm:cxn modelId="{B5DDD467-BAAE-4E7A-9B6A-4B77C45D17DC}" type="presOf" srcId="{9E49086B-82DD-400C-84B7-A6F3A82D4B50}" destId="{ED4349B6-22B9-48AE-A4D3-4D60DFD33B51}" srcOrd="0" destOrd="0" presId="urn:microsoft.com/office/officeart/2005/8/layout/hList1"/>
    <dgm:cxn modelId="{AF517C4F-AB34-4881-B9C5-0992CF785ED4}" srcId="{C71E48EB-E571-4858-AFA7-8846C04D4C53}" destId="{982C1340-FFF0-4AB7-9961-33B158F642D7}" srcOrd="0" destOrd="0" parTransId="{0BB38431-25AB-4398-BDFC-AC07759AB42C}" sibTransId="{894B049B-21B2-45C3-8291-60A9D491F16B}"/>
    <dgm:cxn modelId="{AC241A51-DA1A-4A94-87F9-5F0629F61680}" srcId="{9E49086B-82DD-400C-84B7-A6F3A82D4B50}" destId="{C8FC461A-0198-4EDD-87CC-5E538CF7F79C}" srcOrd="2" destOrd="0" parTransId="{02DD0121-6A92-4003-8028-EEAAB10467F7}" sibTransId="{4213E793-2071-4C0B-8E21-7EFE4E5A4909}"/>
    <dgm:cxn modelId="{D2402351-E454-4647-A5A0-8C237A4ABBD3}" type="presOf" srcId="{F3257BBF-75FF-42FB-9DE9-ECA8B40A55F9}" destId="{924EF42F-3175-4274-B5FB-AEDA5367E607}" srcOrd="0" destOrd="0" presId="urn:microsoft.com/office/officeart/2005/8/layout/hList1"/>
    <dgm:cxn modelId="{91233E54-4AEB-46EF-8551-3BA0953BDD7B}" type="presOf" srcId="{FD48B5D7-4E33-4465-A8B4-45170D674D02}" destId="{AD55094E-3A85-4761-810E-5326AC46193D}" srcOrd="0" destOrd="0" presId="urn:microsoft.com/office/officeart/2005/8/layout/hList1"/>
    <dgm:cxn modelId="{4FE4A275-2115-4B94-9F7E-728B216254E2}" type="presOf" srcId="{C8FC461A-0198-4EDD-87CC-5E538CF7F79C}" destId="{64031ED9-079D-449F-BE31-1D9316161047}" srcOrd="0" destOrd="0" presId="urn:microsoft.com/office/officeart/2005/8/layout/hList1"/>
    <dgm:cxn modelId="{02C3AB55-3B5B-4BEA-A830-F19017E35E82}" srcId="{9E49086B-82DD-400C-84B7-A6F3A82D4B50}" destId="{C71E48EB-E571-4858-AFA7-8846C04D4C53}" srcOrd="0" destOrd="0" parTransId="{1059AEA3-A282-4AFA-B44B-599DBF781BCF}" sibTransId="{6C2E135A-996B-4DDE-8CEC-3DBB9DDDC2D2}"/>
    <dgm:cxn modelId="{C28D7478-8719-4B12-8964-F612005C80BB}" srcId="{9E49086B-82DD-400C-84B7-A6F3A82D4B50}" destId="{14FE0741-D3EB-4C7F-B0A7-C29FC109542B}" srcOrd="3" destOrd="0" parTransId="{D5DDDFDB-6E59-4D45-8920-139647124300}" sibTransId="{81D7AAFD-F839-48DE-9B91-8B024B5BB642}"/>
    <dgm:cxn modelId="{79FF027C-D242-49E0-9536-8ACCADDD9754}" type="presOf" srcId="{9FFCE2A7-0A18-4A76-AB72-A4A5D19CF6EF}" destId="{DF08FD3F-F294-44C0-97C1-FD06244C8F71}" srcOrd="0" destOrd="1" presId="urn:microsoft.com/office/officeart/2005/8/layout/hList1"/>
    <dgm:cxn modelId="{BF6DE0A0-19FA-4B6D-8897-A0ECE637DC46}" type="presOf" srcId="{040EEDE1-120E-4250-8600-6063BD1B8EC9}" destId="{5DFA8140-9DF9-4E07-AF05-365ABB2B33B5}" srcOrd="0" destOrd="1" presId="urn:microsoft.com/office/officeart/2005/8/layout/hList1"/>
    <dgm:cxn modelId="{2FBB7BAD-3725-4EC6-A269-5D756E8AF9AD}" srcId="{C71E48EB-E571-4858-AFA7-8846C04D4C53}" destId="{9FFCE2A7-0A18-4A76-AB72-A4A5D19CF6EF}" srcOrd="1" destOrd="0" parTransId="{E3195596-566D-4E62-890B-F27FB450536F}" sibTransId="{89BFC8F3-6BBB-4634-8D4F-9F9E8F584D7A}"/>
    <dgm:cxn modelId="{61D02CBA-AF66-48B3-AB9F-3DCA81780326}" srcId="{9E49086B-82DD-400C-84B7-A6F3A82D4B50}" destId="{F3257BBF-75FF-42FB-9DE9-ECA8B40A55F9}" srcOrd="1" destOrd="0" parTransId="{56E245F5-338F-491E-BC65-3384F99B528F}" sibTransId="{2B450471-DF8B-4333-A329-9F05ACBB04D9}"/>
    <dgm:cxn modelId="{D07099C8-4194-41B6-821C-CFB1158E7413}" srcId="{C71E48EB-E571-4858-AFA7-8846C04D4C53}" destId="{A22A2C1B-8D93-4FA3-B06A-7419210FB137}" srcOrd="2" destOrd="0" parTransId="{82980D60-4357-438F-A573-59DF6048DDDD}" sibTransId="{F25E31B4-88AB-4C9C-A36E-330D1BE2343D}"/>
    <dgm:cxn modelId="{F76AD1F0-8C8D-4CCE-AE65-C75AA46FB4D0}" type="presOf" srcId="{14FE0741-D3EB-4C7F-B0A7-C29FC109542B}" destId="{1B2C94B2-7589-4685-850E-90F2E914337F}" srcOrd="0" destOrd="0" presId="urn:microsoft.com/office/officeart/2005/8/layout/hList1"/>
    <dgm:cxn modelId="{2F60EDF5-9603-4B36-BD59-22E75AD23F0A}" srcId="{14FE0741-D3EB-4C7F-B0A7-C29FC109542B}" destId="{FD48B5D7-4E33-4465-A8B4-45170D674D02}" srcOrd="0" destOrd="0" parTransId="{E9904035-2FF6-493B-8043-24D7D5BB4E1A}" sibTransId="{85F04834-3707-4F0F-B514-FE3DBBDB6823}"/>
    <dgm:cxn modelId="{BD9945FE-E0B0-483A-9D6B-E6C5C18B5AAD}" type="presOf" srcId="{982C1340-FFF0-4AB7-9961-33B158F642D7}" destId="{DF08FD3F-F294-44C0-97C1-FD06244C8F71}" srcOrd="0" destOrd="0" presId="urn:microsoft.com/office/officeart/2005/8/layout/hList1"/>
    <dgm:cxn modelId="{C2A6D4F5-500B-4493-AD02-3C29D7C1F6AF}" type="presParOf" srcId="{ED4349B6-22B9-48AE-A4D3-4D60DFD33B51}" destId="{3B2C86FA-FD99-4FE0-A702-07DA31B1060D}" srcOrd="0" destOrd="0" presId="urn:microsoft.com/office/officeart/2005/8/layout/hList1"/>
    <dgm:cxn modelId="{28967A0F-BF64-47AD-8304-B8F54638AFCE}" type="presParOf" srcId="{3B2C86FA-FD99-4FE0-A702-07DA31B1060D}" destId="{4CDDAC64-E219-4D16-A765-8FA853929244}" srcOrd="0" destOrd="0" presId="urn:microsoft.com/office/officeart/2005/8/layout/hList1"/>
    <dgm:cxn modelId="{D0F57901-8B12-457A-A342-C75B6F29B8FA}" type="presParOf" srcId="{3B2C86FA-FD99-4FE0-A702-07DA31B1060D}" destId="{DF08FD3F-F294-44C0-97C1-FD06244C8F71}" srcOrd="1" destOrd="0" presId="urn:microsoft.com/office/officeart/2005/8/layout/hList1"/>
    <dgm:cxn modelId="{0F1B9EB7-BA8C-413D-8DD7-73F008436BAF}" type="presParOf" srcId="{ED4349B6-22B9-48AE-A4D3-4D60DFD33B51}" destId="{E999EA6E-59BB-46C5-983E-5EECC5259C94}" srcOrd="1" destOrd="0" presId="urn:microsoft.com/office/officeart/2005/8/layout/hList1"/>
    <dgm:cxn modelId="{65C33BFF-6AA0-4B64-B792-1D82466BECAA}" type="presParOf" srcId="{ED4349B6-22B9-48AE-A4D3-4D60DFD33B51}" destId="{93F83858-2C00-4340-8789-D1DD28C3C77B}" srcOrd="2" destOrd="0" presId="urn:microsoft.com/office/officeart/2005/8/layout/hList1"/>
    <dgm:cxn modelId="{F9477BF4-9C96-4CDC-852A-16863BA353A2}" type="presParOf" srcId="{93F83858-2C00-4340-8789-D1DD28C3C77B}" destId="{924EF42F-3175-4274-B5FB-AEDA5367E607}" srcOrd="0" destOrd="0" presId="urn:microsoft.com/office/officeart/2005/8/layout/hList1"/>
    <dgm:cxn modelId="{8D217D43-F1B9-4483-9D31-CA0B8042EDA3}" type="presParOf" srcId="{93F83858-2C00-4340-8789-D1DD28C3C77B}" destId="{7DD8F162-695C-41C9-8E8D-F3A33CB370CB}" srcOrd="1" destOrd="0" presId="urn:microsoft.com/office/officeart/2005/8/layout/hList1"/>
    <dgm:cxn modelId="{4050FA60-7A97-4F3E-A0D4-56E00838992B}" type="presParOf" srcId="{ED4349B6-22B9-48AE-A4D3-4D60DFD33B51}" destId="{13555EDC-5D37-41DD-BDB8-ED4CF1B01A63}" srcOrd="3" destOrd="0" presId="urn:microsoft.com/office/officeart/2005/8/layout/hList1"/>
    <dgm:cxn modelId="{B4795A93-F21F-4602-8FCC-632F97304E2A}" type="presParOf" srcId="{ED4349B6-22B9-48AE-A4D3-4D60DFD33B51}" destId="{FD8B6786-5467-4DB7-AA63-1BE021233DF7}" srcOrd="4" destOrd="0" presId="urn:microsoft.com/office/officeart/2005/8/layout/hList1"/>
    <dgm:cxn modelId="{5746E878-5418-42B0-A01A-1CD33CA4C157}" type="presParOf" srcId="{FD8B6786-5467-4DB7-AA63-1BE021233DF7}" destId="{64031ED9-079D-449F-BE31-1D9316161047}" srcOrd="0" destOrd="0" presId="urn:microsoft.com/office/officeart/2005/8/layout/hList1"/>
    <dgm:cxn modelId="{A96BADBF-C2CE-4DD0-A3B4-41B388261A6B}" type="presParOf" srcId="{FD8B6786-5467-4DB7-AA63-1BE021233DF7}" destId="{5DFA8140-9DF9-4E07-AF05-365ABB2B33B5}" srcOrd="1" destOrd="0" presId="urn:microsoft.com/office/officeart/2005/8/layout/hList1"/>
    <dgm:cxn modelId="{66B266BB-F068-472C-AF36-6E5F3F286E5A}" type="presParOf" srcId="{ED4349B6-22B9-48AE-A4D3-4D60DFD33B51}" destId="{B0EA8B5E-F539-4447-A4FB-8DD4BE377F0C}" srcOrd="5" destOrd="0" presId="urn:microsoft.com/office/officeart/2005/8/layout/hList1"/>
    <dgm:cxn modelId="{C1658B31-202B-46BA-B2E9-0619F089A9AE}" type="presParOf" srcId="{ED4349B6-22B9-48AE-A4D3-4D60DFD33B51}" destId="{9B9C04F0-DB1B-4277-9D7A-CBBD54CA51FE}" srcOrd="6" destOrd="0" presId="urn:microsoft.com/office/officeart/2005/8/layout/hList1"/>
    <dgm:cxn modelId="{F9EA8DE0-9204-4D3F-8D14-881738DB9F5A}" type="presParOf" srcId="{9B9C04F0-DB1B-4277-9D7A-CBBD54CA51FE}" destId="{1B2C94B2-7589-4685-850E-90F2E914337F}" srcOrd="0" destOrd="0" presId="urn:microsoft.com/office/officeart/2005/8/layout/hList1"/>
    <dgm:cxn modelId="{3ACC8E91-5112-4824-AE23-FD357096D838}" type="presParOf" srcId="{9B9C04F0-DB1B-4277-9D7A-CBBD54CA51FE}" destId="{AD55094E-3A85-4761-810E-5326AC46193D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1F87C32-614C-42D3-89F2-612EE9074C04}" type="doc">
      <dgm:prSet loTypeId="urn:microsoft.com/office/officeart/2005/8/layout/vList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B8D2A9A-37CA-44B2-9D1D-68052CC62D3C}">
      <dgm:prSet/>
      <dgm:spPr/>
      <dgm:t>
        <a:bodyPr/>
        <a:lstStyle/>
        <a:p>
          <a:r>
            <a:rPr lang="fr-FR"/>
            <a:t>LORAWAN</a:t>
          </a:r>
          <a:endParaRPr lang="en-US"/>
        </a:p>
      </dgm:t>
    </dgm:pt>
    <dgm:pt modelId="{419F7C21-34A9-4569-88D3-0721C7E59ACD}" type="parTrans" cxnId="{45B496CC-B885-47D7-AF8A-6CFF15A45FBC}">
      <dgm:prSet/>
      <dgm:spPr/>
      <dgm:t>
        <a:bodyPr/>
        <a:lstStyle/>
        <a:p>
          <a:endParaRPr lang="en-US"/>
        </a:p>
      </dgm:t>
    </dgm:pt>
    <dgm:pt modelId="{B216984B-BA7A-44E5-B5E1-FEC41403B153}" type="sibTrans" cxnId="{45B496CC-B885-47D7-AF8A-6CFF15A45FBC}">
      <dgm:prSet/>
      <dgm:spPr/>
      <dgm:t>
        <a:bodyPr/>
        <a:lstStyle/>
        <a:p>
          <a:endParaRPr lang="en-US"/>
        </a:p>
      </dgm:t>
    </dgm:pt>
    <dgm:pt modelId="{706FF25F-49C1-46AA-8382-ED70559B3B58}">
      <dgm:prSet/>
      <dgm:spPr/>
      <dgm:t>
        <a:bodyPr/>
        <a:lstStyle/>
        <a:p>
          <a:r>
            <a:rPr lang="fr-FR"/>
            <a:t>Module LORA</a:t>
          </a:r>
          <a:endParaRPr lang="en-US"/>
        </a:p>
      </dgm:t>
    </dgm:pt>
    <dgm:pt modelId="{4065A8EE-BE26-4C1D-975A-2796D0315774}" type="parTrans" cxnId="{D0CCC153-01A5-4E54-814D-86F1C49417C7}">
      <dgm:prSet/>
      <dgm:spPr/>
      <dgm:t>
        <a:bodyPr/>
        <a:lstStyle/>
        <a:p>
          <a:endParaRPr lang="en-US"/>
        </a:p>
      </dgm:t>
    </dgm:pt>
    <dgm:pt modelId="{18F5FA59-1F3D-458C-8F3C-9CD1C6F5F186}" type="sibTrans" cxnId="{D0CCC153-01A5-4E54-814D-86F1C49417C7}">
      <dgm:prSet/>
      <dgm:spPr/>
      <dgm:t>
        <a:bodyPr/>
        <a:lstStyle/>
        <a:p>
          <a:endParaRPr lang="en-US"/>
        </a:p>
      </dgm:t>
    </dgm:pt>
    <dgm:pt modelId="{048520D3-9538-48C0-8566-68295994171E}">
      <dgm:prSet/>
      <dgm:spPr/>
      <dgm:t>
        <a:bodyPr/>
        <a:lstStyle/>
        <a:p>
          <a:r>
            <a:rPr lang="fr-FR"/>
            <a:t>Ajout d'une bibliothèque Arduino-LMIC</a:t>
          </a:r>
          <a:endParaRPr lang="en-US"/>
        </a:p>
      </dgm:t>
    </dgm:pt>
    <dgm:pt modelId="{41AB0C52-169D-4E34-8EE6-A7A35BC00A04}" type="parTrans" cxnId="{D79A74A5-AE0D-47F2-94B3-ED1B31030813}">
      <dgm:prSet/>
      <dgm:spPr/>
      <dgm:t>
        <a:bodyPr/>
        <a:lstStyle/>
        <a:p>
          <a:endParaRPr lang="en-US"/>
        </a:p>
      </dgm:t>
    </dgm:pt>
    <dgm:pt modelId="{5E91F664-1684-4CEC-92B5-37F9E281C886}" type="sibTrans" cxnId="{D79A74A5-AE0D-47F2-94B3-ED1B31030813}">
      <dgm:prSet/>
      <dgm:spPr/>
      <dgm:t>
        <a:bodyPr/>
        <a:lstStyle/>
        <a:p>
          <a:endParaRPr lang="en-US"/>
        </a:p>
      </dgm:t>
    </dgm:pt>
    <dgm:pt modelId="{2E7CBB31-FAFC-4175-9912-D6D101996C17}">
      <dgm:prSet/>
      <dgm:spPr/>
      <dgm:t>
        <a:bodyPr/>
        <a:lstStyle/>
        <a:p>
          <a:r>
            <a:rPr lang="fr-FR"/>
            <a:t>Longue portée : 15 – 20 kilomètres</a:t>
          </a:r>
          <a:endParaRPr lang="en-US"/>
        </a:p>
      </dgm:t>
    </dgm:pt>
    <dgm:pt modelId="{AB684A4E-83FA-4F32-BB22-6702EAC83678}" type="parTrans" cxnId="{94599DB9-7905-4392-BFC6-7F4F76927CA3}">
      <dgm:prSet/>
      <dgm:spPr/>
      <dgm:t>
        <a:bodyPr/>
        <a:lstStyle/>
        <a:p>
          <a:endParaRPr lang="en-US"/>
        </a:p>
      </dgm:t>
    </dgm:pt>
    <dgm:pt modelId="{88663033-630C-4B41-9D1F-67D41B60A85F}" type="sibTrans" cxnId="{94599DB9-7905-4392-BFC6-7F4F76927CA3}">
      <dgm:prSet/>
      <dgm:spPr/>
      <dgm:t>
        <a:bodyPr/>
        <a:lstStyle/>
        <a:p>
          <a:endParaRPr lang="en-US"/>
        </a:p>
      </dgm:t>
    </dgm:pt>
    <dgm:pt modelId="{CA42CB41-8DF0-4E40-A92F-757439AA0E55}">
      <dgm:prSet/>
      <dgm:spPr/>
      <dgm:t>
        <a:bodyPr/>
        <a:lstStyle/>
        <a:p>
          <a:r>
            <a:rPr lang="fr-FR"/>
            <a:t>WI-FI</a:t>
          </a:r>
          <a:endParaRPr lang="en-US"/>
        </a:p>
      </dgm:t>
    </dgm:pt>
    <dgm:pt modelId="{BD489FEC-B530-44E4-A748-A7C8CC55B2DE}" type="parTrans" cxnId="{6CE98A84-A06B-49DC-8627-0C19EDA970E3}">
      <dgm:prSet/>
      <dgm:spPr/>
      <dgm:t>
        <a:bodyPr/>
        <a:lstStyle/>
        <a:p>
          <a:endParaRPr lang="en-US"/>
        </a:p>
      </dgm:t>
    </dgm:pt>
    <dgm:pt modelId="{C2F82009-A057-48B0-A53B-CE9E9CE658A3}" type="sibTrans" cxnId="{6CE98A84-A06B-49DC-8627-0C19EDA970E3}">
      <dgm:prSet/>
      <dgm:spPr/>
      <dgm:t>
        <a:bodyPr/>
        <a:lstStyle/>
        <a:p>
          <a:endParaRPr lang="en-US"/>
        </a:p>
      </dgm:t>
    </dgm:pt>
    <dgm:pt modelId="{56A58728-BD59-4CBC-A353-79F459B97EAA}">
      <dgm:prSet/>
      <dgm:spPr/>
      <dgm:t>
        <a:bodyPr/>
        <a:lstStyle/>
        <a:p>
          <a:r>
            <a:rPr lang="fr-FR"/>
            <a:t>Intégré dans l'ESP32</a:t>
          </a:r>
          <a:endParaRPr lang="en-US"/>
        </a:p>
      </dgm:t>
    </dgm:pt>
    <dgm:pt modelId="{BD277362-DF9C-42E4-BC88-D70FA8B3864A}" type="parTrans" cxnId="{65B374D9-0C28-4460-A3FF-8752AE29FA9A}">
      <dgm:prSet/>
      <dgm:spPr/>
      <dgm:t>
        <a:bodyPr/>
        <a:lstStyle/>
        <a:p>
          <a:endParaRPr lang="en-US"/>
        </a:p>
      </dgm:t>
    </dgm:pt>
    <dgm:pt modelId="{EB793D69-FBF4-40CB-A82E-BAADE230F60C}" type="sibTrans" cxnId="{65B374D9-0C28-4460-A3FF-8752AE29FA9A}">
      <dgm:prSet/>
      <dgm:spPr/>
      <dgm:t>
        <a:bodyPr/>
        <a:lstStyle/>
        <a:p>
          <a:endParaRPr lang="en-US"/>
        </a:p>
      </dgm:t>
    </dgm:pt>
    <dgm:pt modelId="{F5026793-00B1-4DA0-9DE5-E0BF1B3A6060}">
      <dgm:prSet/>
      <dgm:spPr/>
      <dgm:t>
        <a:bodyPr/>
        <a:lstStyle/>
        <a:p>
          <a:r>
            <a:rPr lang="fr-FR"/>
            <a:t>Consommation d'énergie élevée</a:t>
          </a:r>
          <a:endParaRPr lang="en-US"/>
        </a:p>
      </dgm:t>
    </dgm:pt>
    <dgm:pt modelId="{8D45C785-59D1-4DB7-9602-906E7DF9C4CC}" type="parTrans" cxnId="{2E748D2A-A534-40A5-BDF0-895B2DDFD086}">
      <dgm:prSet/>
      <dgm:spPr/>
      <dgm:t>
        <a:bodyPr/>
        <a:lstStyle/>
        <a:p>
          <a:endParaRPr lang="en-US"/>
        </a:p>
      </dgm:t>
    </dgm:pt>
    <dgm:pt modelId="{C4FF40A4-01B6-4B17-A069-F7FB42F08A4E}" type="sibTrans" cxnId="{2E748D2A-A534-40A5-BDF0-895B2DDFD086}">
      <dgm:prSet/>
      <dgm:spPr/>
      <dgm:t>
        <a:bodyPr/>
        <a:lstStyle/>
        <a:p>
          <a:endParaRPr lang="en-US"/>
        </a:p>
      </dgm:t>
    </dgm:pt>
    <dgm:pt modelId="{15A7794C-75A4-4CA2-8FDD-3FEC8F5829CF}">
      <dgm:prSet/>
      <dgm:spPr/>
      <dgm:t>
        <a:bodyPr/>
        <a:lstStyle/>
        <a:p>
          <a:r>
            <a:rPr lang="fr-FR"/>
            <a:t>Portée limitée (environ 30-50 mètres)</a:t>
          </a:r>
          <a:endParaRPr lang="en-US"/>
        </a:p>
      </dgm:t>
    </dgm:pt>
    <dgm:pt modelId="{E9AD23BA-9C67-441B-952D-612E79236E28}" type="parTrans" cxnId="{252BC344-5E83-42F6-BDDB-F4781646022C}">
      <dgm:prSet/>
      <dgm:spPr/>
      <dgm:t>
        <a:bodyPr/>
        <a:lstStyle/>
        <a:p>
          <a:endParaRPr lang="en-US"/>
        </a:p>
      </dgm:t>
    </dgm:pt>
    <dgm:pt modelId="{49D43592-BD88-4ABB-BD9E-9A5AE9F13936}" type="sibTrans" cxnId="{252BC344-5E83-42F6-BDDB-F4781646022C}">
      <dgm:prSet/>
      <dgm:spPr/>
      <dgm:t>
        <a:bodyPr/>
        <a:lstStyle/>
        <a:p>
          <a:endParaRPr lang="en-US"/>
        </a:p>
      </dgm:t>
    </dgm:pt>
    <dgm:pt modelId="{086A468C-43D7-476A-A134-0274951176B1}">
      <dgm:prSet/>
      <dgm:spPr/>
      <dgm:t>
        <a:bodyPr/>
        <a:lstStyle/>
        <a:p>
          <a:r>
            <a:rPr lang="fr-FR"/>
            <a:t>BLE : Bluetooth Low Energy</a:t>
          </a:r>
          <a:endParaRPr lang="en-US"/>
        </a:p>
      </dgm:t>
    </dgm:pt>
    <dgm:pt modelId="{7BE95FD3-840F-4915-9D11-117264D6A610}" type="parTrans" cxnId="{F2251623-FF4A-4E91-9565-3D54F33FD3FB}">
      <dgm:prSet/>
      <dgm:spPr/>
      <dgm:t>
        <a:bodyPr/>
        <a:lstStyle/>
        <a:p>
          <a:endParaRPr lang="en-US"/>
        </a:p>
      </dgm:t>
    </dgm:pt>
    <dgm:pt modelId="{0F449DE5-6E5E-4183-84DC-F3BB6DFFBF26}" type="sibTrans" cxnId="{F2251623-FF4A-4E91-9565-3D54F33FD3FB}">
      <dgm:prSet/>
      <dgm:spPr/>
      <dgm:t>
        <a:bodyPr/>
        <a:lstStyle/>
        <a:p>
          <a:endParaRPr lang="en-US"/>
        </a:p>
      </dgm:t>
    </dgm:pt>
    <dgm:pt modelId="{724E1EBB-32B9-4A01-95FC-DA7044F8825D}">
      <dgm:prSet/>
      <dgm:spPr/>
      <dgm:t>
        <a:bodyPr/>
        <a:lstStyle/>
        <a:p>
          <a:r>
            <a:rPr lang="fr-FR"/>
            <a:t>Faible consommation d'énergie</a:t>
          </a:r>
          <a:endParaRPr lang="en-US"/>
        </a:p>
      </dgm:t>
    </dgm:pt>
    <dgm:pt modelId="{42CC2739-9C9A-44A2-BE0F-13931E89C730}" type="parTrans" cxnId="{9C8A8D7D-C690-4B1C-B9C8-13C273AA4D88}">
      <dgm:prSet/>
      <dgm:spPr/>
      <dgm:t>
        <a:bodyPr/>
        <a:lstStyle/>
        <a:p>
          <a:endParaRPr lang="en-US"/>
        </a:p>
      </dgm:t>
    </dgm:pt>
    <dgm:pt modelId="{2E875EEE-8953-4B09-9D34-37E0985AE81A}" type="sibTrans" cxnId="{9C8A8D7D-C690-4B1C-B9C8-13C273AA4D88}">
      <dgm:prSet/>
      <dgm:spPr/>
      <dgm:t>
        <a:bodyPr/>
        <a:lstStyle/>
        <a:p>
          <a:endParaRPr lang="en-US"/>
        </a:p>
      </dgm:t>
    </dgm:pt>
    <dgm:pt modelId="{A677B7AF-8BFB-4CCB-BFE0-9480CEE99A76}">
      <dgm:prSet/>
      <dgm:spPr/>
      <dgm:t>
        <a:bodyPr/>
        <a:lstStyle/>
        <a:p>
          <a:r>
            <a:rPr lang="fr-FR"/>
            <a:t>Intégré à l’ESP32</a:t>
          </a:r>
          <a:endParaRPr lang="en-US"/>
        </a:p>
      </dgm:t>
    </dgm:pt>
    <dgm:pt modelId="{A4B325DA-2AB5-4330-91BD-D2B1A6C8C2C2}" type="parTrans" cxnId="{4EBE783F-3E28-4CCF-B871-3811CEFFA6F5}">
      <dgm:prSet/>
      <dgm:spPr/>
      <dgm:t>
        <a:bodyPr/>
        <a:lstStyle/>
        <a:p>
          <a:endParaRPr lang="en-US"/>
        </a:p>
      </dgm:t>
    </dgm:pt>
    <dgm:pt modelId="{987CF9AA-8718-47CD-A63A-6432C0773180}" type="sibTrans" cxnId="{4EBE783F-3E28-4CCF-B871-3811CEFFA6F5}">
      <dgm:prSet/>
      <dgm:spPr/>
      <dgm:t>
        <a:bodyPr/>
        <a:lstStyle/>
        <a:p>
          <a:endParaRPr lang="en-US"/>
        </a:p>
      </dgm:t>
    </dgm:pt>
    <dgm:pt modelId="{7DE1106F-A168-4DB2-A180-8B34119579CE}">
      <dgm:prSet/>
      <dgm:spPr/>
      <dgm:t>
        <a:bodyPr/>
        <a:lstStyle/>
        <a:p>
          <a:r>
            <a:rPr lang="fr-FR"/>
            <a:t>Portée limitée (~100 mètres maximum)</a:t>
          </a:r>
          <a:endParaRPr lang="en-US"/>
        </a:p>
      </dgm:t>
    </dgm:pt>
    <dgm:pt modelId="{55AC249C-CE5C-4A97-96F4-E0A478F49E83}" type="parTrans" cxnId="{1AB4AB8C-03DB-4B2B-8291-7A64EBF76191}">
      <dgm:prSet/>
      <dgm:spPr/>
      <dgm:t>
        <a:bodyPr/>
        <a:lstStyle/>
        <a:p>
          <a:endParaRPr lang="en-US"/>
        </a:p>
      </dgm:t>
    </dgm:pt>
    <dgm:pt modelId="{98B75CCF-1E04-4B69-8D1A-ED0260280835}" type="sibTrans" cxnId="{1AB4AB8C-03DB-4B2B-8291-7A64EBF76191}">
      <dgm:prSet/>
      <dgm:spPr/>
      <dgm:t>
        <a:bodyPr/>
        <a:lstStyle/>
        <a:p>
          <a:endParaRPr lang="en-US"/>
        </a:p>
      </dgm:t>
    </dgm:pt>
    <dgm:pt modelId="{8EFC9A62-3A3B-4670-AC15-DB835D06737E}">
      <dgm:prSet/>
      <dgm:spPr/>
      <dgm:t>
        <a:bodyPr/>
        <a:lstStyle/>
        <a:p>
          <a:r>
            <a:rPr lang="fr-FR"/>
            <a:t>Zigbee</a:t>
          </a:r>
          <a:endParaRPr lang="en-US"/>
        </a:p>
      </dgm:t>
    </dgm:pt>
    <dgm:pt modelId="{80DD4F69-06FA-41A9-9970-2356423C1E1C}" type="parTrans" cxnId="{B57A936E-09F0-4674-B511-7C63BDF6F956}">
      <dgm:prSet/>
      <dgm:spPr/>
      <dgm:t>
        <a:bodyPr/>
        <a:lstStyle/>
        <a:p>
          <a:endParaRPr lang="en-US"/>
        </a:p>
      </dgm:t>
    </dgm:pt>
    <dgm:pt modelId="{D7699E6A-5587-4B1B-87A8-B23C20E42832}" type="sibTrans" cxnId="{B57A936E-09F0-4674-B511-7C63BDF6F956}">
      <dgm:prSet/>
      <dgm:spPr/>
      <dgm:t>
        <a:bodyPr/>
        <a:lstStyle/>
        <a:p>
          <a:endParaRPr lang="en-US"/>
        </a:p>
      </dgm:t>
    </dgm:pt>
    <dgm:pt modelId="{9F67FD57-A6F4-4494-895F-DC6D9CED3524}">
      <dgm:prSet/>
      <dgm:spPr/>
      <dgm:t>
        <a:bodyPr/>
        <a:lstStyle/>
        <a:p>
          <a:r>
            <a:rPr lang="fr-FR"/>
            <a:t>Ajoutez un module Zigbee (XBee) à l'ESP32</a:t>
          </a:r>
          <a:endParaRPr lang="en-US"/>
        </a:p>
      </dgm:t>
    </dgm:pt>
    <dgm:pt modelId="{8F3A1D4D-E3F0-4953-83C6-52B1FDCE9806}" type="parTrans" cxnId="{1E7E6B5C-F44B-4778-96BC-96EF40925623}">
      <dgm:prSet/>
      <dgm:spPr/>
      <dgm:t>
        <a:bodyPr/>
        <a:lstStyle/>
        <a:p>
          <a:endParaRPr lang="en-US"/>
        </a:p>
      </dgm:t>
    </dgm:pt>
    <dgm:pt modelId="{E57997CA-DE64-497F-B735-4535299F4B52}" type="sibTrans" cxnId="{1E7E6B5C-F44B-4778-96BC-96EF40925623}">
      <dgm:prSet/>
      <dgm:spPr/>
      <dgm:t>
        <a:bodyPr/>
        <a:lstStyle/>
        <a:p>
          <a:endParaRPr lang="en-US"/>
        </a:p>
      </dgm:t>
    </dgm:pt>
    <dgm:pt modelId="{FB3ABA01-8E77-4550-9396-09543AF802C9}">
      <dgm:prSet/>
      <dgm:spPr/>
      <dgm:t>
        <a:bodyPr/>
        <a:lstStyle/>
        <a:p>
          <a:r>
            <a:rPr lang="fr-FR"/>
            <a:t>Sigfox</a:t>
          </a:r>
          <a:endParaRPr lang="en-US"/>
        </a:p>
      </dgm:t>
    </dgm:pt>
    <dgm:pt modelId="{8CDE370D-4656-457F-B07B-4E63B7E8ACE4}" type="parTrans" cxnId="{7159FD3A-4F02-4DA6-80BB-5C7F2FE9FD43}">
      <dgm:prSet/>
      <dgm:spPr/>
      <dgm:t>
        <a:bodyPr/>
        <a:lstStyle/>
        <a:p>
          <a:endParaRPr lang="en-US"/>
        </a:p>
      </dgm:t>
    </dgm:pt>
    <dgm:pt modelId="{8D7AE9D1-42E6-4606-AD0D-FED5E52A044B}" type="sibTrans" cxnId="{7159FD3A-4F02-4DA6-80BB-5C7F2FE9FD43}">
      <dgm:prSet/>
      <dgm:spPr/>
      <dgm:t>
        <a:bodyPr/>
        <a:lstStyle/>
        <a:p>
          <a:endParaRPr lang="en-US"/>
        </a:p>
      </dgm:t>
    </dgm:pt>
    <dgm:pt modelId="{5B0FB27F-EFED-485D-9413-C3C3A7578D24}">
      <dgm:prSet/>
      <dgm:spPr/>
      <dgm:t>
        <a:bodyPr/>
        <a:lstStyle/>
        <a:p>
          <a:r>
            <a:rPr lang="fr-FR"/>
            <a:t>Connectez un module Sigfox</a:t>
          </a:r>
          <a:endParaRPr lang="en-US"/>
        </a:p>
      </dgm:t>
    </dgm:pt>
    <dgm:pt modelId="{4AA32B6D-8026-40E6-ABB0-B160339E61EB}" type="parTrans" cxnId="{064DD4C1-57D8-4E6F-BCAE-198090BFBC9E}">
      <dgm:prSet/>
      <dgm:spPr/>
      <dgm:t>
        <a:bodyPr/>
        <a:lstStyle/>
        <a:p>
          <a:endParaRPr lang="en-US"/>
        </a:p>
      </dgm:t>
    </dgm:pt>
    <dgm:pt modelId="{2D9E8169-C392-4D13-9CAF-6F151EA03481}" type="sibTrans" cxnId="{064DD4C1-57D8-4E6F-BCAE-198090BFBC9E}">
      <dgm:prSet/>
      <dgm:spPr/>
      <dgm:t>
        <a:bodyPr/>
        <a:lstStyle/>
        <a:p>
          <a:endParaRPr lang="en-US"/>
        </a:p>
      </dgm:t>
    </dgm:pt>
    <dgm:pt modelId="{5B073217-07DA-4307-9306-6224684C292F}">
      <dgm:prSet/>
      <dgm:spPr/>
      <dgm:t>
        <a:bodyPr/>
        <a:lstStyle/>
        <a:p>
          <a:r>
            <a:rPr lang="fr-FR"/>
            <a:t>Abonnement nécessaire pour utiliser le réseau Sigfox</a:t>
          </a:r>
          <a:endParaRPr lang="en-US"/>
        </a:p>
      </dgm:t>
    </dgm:pt>
    <dgm:pt modelId="{378C6E4F-EBF4-4BAC-AA33-F1CF5D274027}" type="parTrans" cxnId="{D6AF12B6-51B1-4096-AF22-565C1C79B9D0}">
      <dgm:prSet/>
      <dgm:spPr/>
      <dgm:t>
        <a:bodyPr/>
        <a:lstStyle/>
        <a:p>
          <a:endParaRPr lang="en-US"/>
        </a:p>
      </dgm:t>
    </dgm:pt>
    <dgm:pt modelId="{052FA6E3-5F5B-4537-9AC1-FDEE2E0F697E}" type="sibTrans" cxnId="{D6AF12B6-51B1-4096-AF22-565C1C79B9D0}">
      <dgm:prSet/>
      <dgm:spPr/>
      <dgm:t>
        <a:bodyPr/>
        <a:lstStyle/>
        <a:p>
          <a:endParaRPr lang="en-US"/>
        </a:p>
      </dgm:t>
    </dgm:pt>
    <dgm:pt modelId="{FD951317-11C0-48B8-8488-B87CC8431847}" type="pres">
      <dgm:prSet presAssocID="{C1F87C32-614C-42D3-89F2-612EE9074C04}" presName="linear" presStyleCnt="0">
        <dgm:presLayoutVars>
          <dgm:animLvl val="lvl"/>
          <dgm:resizeHandles val="exact"/>
        </dgm:presLayoutVars>
      </dgm:prSet>
      <dgm:spPr/>
    </dgm:pt>
    <dgm:pt modelId="{06FFFE79-A73E-47FC-A0D2-9602511496BA}" type="pres">
      <dgm:prSet presAssocID="{2B8D2A9A-37CA-44B2-9D1D-68052CC62D3C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246D7CC0-80BB-478E-93B4-A17A59B9321B}" type="pres">
      <dgm:prSet presAssocID="{2B8D2A9A-37CA-44B2-9D1D-68052CC62D3C}" presName="childText" presStyleLbl="revTx" presStyleIdx="0" presStyleCnt="5">
        <dgm:presLayoutVars>
          <dgm:bulletEnabled val="1"/>
        </dgm:presLayoutVars>
      </dgm:prSet>
      <dgm:spPr/>
    </dgm:pt>
    <dgm:pt modelId="{8BB32D9E-5FA3-4998-ACFD-6CFCAB38FFB7}" type="pres">
      <dgm:prSet presAssocID="{CA42CB41-8DF0-4E40-A92F-757439AA0E55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BF1A72BB-CAAF-4833-A47A-59F44F4F9C5E}" type="pres">
      <dgm:prSet presAssocID="{CA42CB41-8DF0-4E40-A92F-757439AA0E55}" presName="childText" presStyleLbl="revTx" presStyleIdx="1" presStyleCnt="5">
        <dgm:presLayoutVars>
          <dgm:bulletEnabled val="1"/>
        </dgm:presLayoutVars>
      </dgm:prSet>
      <dgm:spPr/>
    </dgm:pt>
    <dgm:pt modelId="{0B887029-0F3D-4E32-AD77-C0CBC2E9DC54}" type="pres">
      <dgm:prSet presAssocID="{086A468C-43D7-476A-A134-0274951176B1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02345074-AF7B-477A-AAEB-DE132F1156AE}" type="pres">
      <dgm:prSet presAssocID="{086A468C-43D7-476A-A134-0274951176B1}" presName="childText" presStyleLbl="revTx" presStyleIdx="2" presStyleCnt="5">
        <dgm:presLayoutVars>
          <dgm:bulletEnabled val="1"/>
        </dgm:presLayoutVars>
      </dgm:prSet>
      <dgm:spPr/>
    </dgm:pt>
    <dgm:pt modelId="{5D59E712-B502-4A44-8B9F-C3EE2299FEFE}" type="pres">
      <dgm:prSet presAssocID="{8EFC9A62-3A3B-4670-AC15-DB835D06737E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7CCD9782-8705-445E-BF24-F7890C442650}" type="pres">
      <dgm:prSet presAssocID="{8EFC9A62-3A3B-4670-AC15-DB835D06737E}" presName="childText" presStyleLbl="revTx" presStyleIdx="3" presStyleCnt="5">
        <dgm:presLayoutVars>
          <dgm:bulletEnabled val="1"/>
        </dgm:presLayoutVars>
      </dgm:prSet>
      <dgm:spPr/>
    </dgm:pt>
    <dgm:pt modelId="{C6B82016-6AF8-499D-9237-924D944AC667}" type="pres">
      <dgm:prSet presAssocID="{FB3ABA01-8E77-4550-9396-09543AF802C9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E6947C01-33BA-4B0E-9BB5-3C04507AFEDF}" type="pres">
      <dgm:prSet presAssocID="{FB3ABA01-8E77-4550-9396-09543AF802C9}" presName="childText" presStyleLbl="revTx" presStyleIdx="4" presStyleCnt="5">
        <dgm:presLayoutVars>
          <dgm:bulletEnabled val="1"/>
        </dgm:presLayoutVars>
      </dgm:prSet>
      <dgm:spPr/>
    </dgm:pt>
  </dgm:ptLst>
  <dgm:cxnLst>
    <dgm:cxn modelId="{A3E30C06-CD41-4D47-87B9-DCCC007898A6}" type="presOf" srcId="{7DE1106F-A168-4DB2-A180-8B34119579CE}" destId="{02345074-AF7B-477A-AAEB-DE132F1156AE}" srcOrd="0" destOrd="2" presId="urn:microsoft.com/office/officeart/2005/8/layout/vList2"/>
    <dgm:cxn modelId="{1225DC0B-77F3-4735-B1A2-CE9FC8C9F985}" type="presOf" srcId="{706FF25F-49C1-46AA-8382-ED70559B3B58}" destId="{246D7CC0-80BB-478E-93B4-A17A59B9321B}" srcOrd="0" destOrd="0" presId="urn:microsoft.com/office/officeart/2005/8/layout/vList2"/>
    <dgm:cxn modelId="{F2251623-FF4A-4E91-9565-3D54F33FD3FB}" srcId="{C1F87C32-614C-42D3-89F2-612EE9074C04}" destId="{086A468C-43D7-476A-A134-0274951176B1}" srcOrd="2" destOrd="0" parTransId="{7BE95FD3-840F-4915-9D11-117264D6A610}" sibTransId="{0F449DE5-6E5E-4183-84DC-F3BB6DFFBF26}"/>
    <dgm:cxn modelId="{B17EB627-9C49-413A-91C2-C58EE99C369E}" type="presOf" srcId="{9F67FD57-A6F4-4494-895F-DC6D9CED3524}" destId="{7CCD9782-8705-445E-BF24-F7890C442650}" srcOrd="0" destOrd="0" presId="urn:microsoft.com/office/officeart/2005/8/layout/vList2"/>
    <dgm:cxn modelId="{2E748D2A-A534-40A5-BDF0-895B2DDFD086}" srcId="{CA42CB41-8DF0-4E40-A92F-757439AA0E55}" destId="{F5026793-00B1-4DA0-9DE5-E0BF1B3A6060}" srcOrd="1" destOrd="0" parTransId="{8D45C785-59D1-4DB7-9602-906E7DF9C4CC}" sibTransId="{C4FF40A4-01B6-4B17-A069-F7FB42F08A4E}"/>
    <dgm:cxn modelId="{D3176E33-3530-472D-A4BE-0C6A81BCE90A}" type="presOf" srcId="{15A7794C-75A4-4CA2-8FDD-3FEC8F5829CF}" destId="{BF1A72BB-CAAF-4833-A47A-59F44F4F9C5E}" srcOrd="0" destOrd="2" presId="urn:microsoft.com/office/officeart/2005/8/layout/vList2"/>
    <dgm:cxn modelId="{7159FD3A-4F02-4DA6-80BB-5C7F2FE9FD43}" srcId="{C1F87C32-614C-42D3-89F2-612EE9074C04}" destId="{FB3ABA01-8E77-4550-9396-09543AF802C9}" srcOrd="4" destOrd="0" parTransId="{8CDE370D-4656-457F-B07B-4E63B7E8ACE4}" sibTransId="{8D7AE9D1-42E6-4606-AD0D-FED5E52A044B}"/>
    <dgm:cxn modelId="{4EBE783F-3E28-4CCF-B871-3811CEFFA6F5}" srcId="{086A468C-43D7-476A-A134-0274951176B1}" destId="{A677B7AF-8BFB-4CCB-BFE0-9480CEE99A76}" srcOrd="1" destOrd="0" parTransId="{A4B325DA-2AB5-4330-91BD-D2B1A6C8C2C2}" sibTransId="{987CF9AA-8718-47CD-A63A-6432C0773180}"/>
    <dgm:cxn modelId="{1E7E6B5C-F44B-4778-96BC-96EF40925623}" srcId="{8EFC9A62-3A3B-4670-AC15-DB835D06737E}" destId="{9F67FD57-A6F4-4494-895F-DC6D9CED3524}" srcOrd="0" destOrd="0" parTransId="{8F3A1D4D-E3F0-4953-83C6-52B1FDCE9806}" sibTransId="{E57997CA-DE64-497F-B735-4535299F4B52}"/>
    <dgm:cxn modelId="{69D0595C-456D-4747-86FF-6CAE2C094992}" type="presOf" srcId="{CA42CB41-8DF0-4E40-A92F-757439AA0E55}" destId="{8BB32D9E-5FA3-4998-ACFD-6CFCAB38FFB7}" srcOrd="0" destOrd="0" presId="urn:microsoft.com/office/officeart/2005/8/layout/vList2"/>
    <dgm:cxn modelId="{252BC344-5E83-42F6-BDDB-F4781646022C}" srcId="{CA42CB41-8DF0-4E40-A92F-757439AA0E55}" destId="{15A7794C-75A4-4CA2-8FDD-3FEC8F5829CF}" srcOrd="2" destOrd="0" parTransId="{E9AD23BA-9C67-441B-952D-612E79236E28}" sibTransId="{49D43592-BD88-4ABB-BD9E-9A5AE9F13936}"/>
    <dgm:cxn modelId="{3F038347-0FB7-4B16-A680-FC452422357B}" type="presOf" srcId="{C1F87C32-614C-42D3-89F2-612EE9074C04}" destId="{FD951317-11C0-48B8-8488-B87CC8431847}" srcOrd="0" destOrd="0" presId="urn:microsoft.com/office/officeart/2005/8/layout/vList2"/>
    <dgm:cxn modelId="{B57A936E-09F0-4674-B511-7C63BDF6F956}" srcId="{C1F87C32-614C-42D3-89F2-612EE9074C04}" destId="{8EFC9A62-3A3B-4670-AC15-DB835D06737E}" srcOrd="3" destOrd="0" parTransId="{80DD4F69-06FA-41A9-9970-2356423C1E1C}" sibTransId="{D7699E6A-5587-4B1B-87A8-B23C20E42832}"/>
    <dgm:cxn modelId="{905BD150-5B15-4F60-8074-C69A993DEDB7}" type="presOf" srcId="{F5026793-00B1-4DA0-9DE5-E0BF1B3A6060}" destId="{BF1A72BB-CAAF-4833-A47A-59F44F4F9C5E}" srcOrd="0" destOrd="1" presId="urn:microsoft.com/office/officeart/2005/8/layout/vList2"/>
    <dgm:cxn modelId="{D0CCC153-01A5-4E54-814D-86F1C49417C7}" srcId="{2B8D2A9A-37CA-44B2-9D1D-68052CC62D3C}" destId="{706FF25F-49C1-46AA-8382-ED70559B3B58}" srcOrd="0" destOrd="0" parTransId="{4065A8EE-BE26-4C1D-975A-2796D0315774}" sibTransId="{18F5FA59-1F3D-458C-8F3C-9CD1C6F5F186}"/>
    <dgm:cxn modelId="{C08B0A58-AB08-4AC6-8A48-3A03CFA403D6}" type="presOf" srcId="{A677B7AF-8BFB-4CCB-BFE0-9480CEE99A76}" destId="{02345074-AF7B-477A-AAEB-DE132F1156AE}" srcOrd="0" destOrd="1" presId="urn:microsoft.com/office/officeart/2005/8/layout/vList2"/>
    <dgm:cxn modelId="{B85A6D7A-CC6B-43FB-9FB3-6718D7DE7FF8}" type="presOf" srcId="{5B073217-07DA-4307-9306-6224684C292F}" destId="{E6947C01-33BA-4B0E-9BB5-3C04507AFEDF}" srcOrd="0" destOrd="1" presId="urn:microsoft.com/office/officeart/2005/8/layout/vList2"/>
    <dgm:cxn modelId="{9C8A8D7D-C690-4B1C-B9C8-13C273AA4D88}" srcId="{086A468C-43D7-476A-A134-0274951176B1}" destId="{724E1EBB-32B9-4A01-95FC-DA7044F8825D}" srcOrd="0" destOrd="0" parTransId="{42CC2739-9C9A-44A2-BE0F-13931E89C730}" sibTransId="{2E875EEE-8953-4B09-9D34-37E0985AE81A}"/>
    <dgm:cxn modelId="{6CE98A84-A06B-49DC-8627-0C19EDA970E3}" srcId="{C1F87C32-614C-42D3-89F2-612EE9074C04}" destId="{CA42CB41-8DF0-4E40-A92F-757439AA0E55}" srcOrd="1" destOrd="0" parTransId="{BD489FEC-B530-44E4-A748-A7C8CC55B2DE}" sibTransId="{C2F82009-A057-48B0-A53B-CE9E9CE658A3}"/>
    <dgm:cxn modelId="{1AB4AB8C-03DB-4B2B-8291-7A64EBF76191}" srcId="{086A468C-43D7-476A-A134-0274951176B1}" destId="{7DE1106F-A168-4DB2-A180-8B34119579CE}" srcOrd="2" destOrd="0" parTransId="{55AC249C-CE5C-4A97-96F4-E0A478F49E83}" sibTransId="{98B75CCF-1E04-4B69-8D1A-ED0260280835}"/>
    <dgm:cxn modelId="{FE955A8E-B7EC-4A9F-BF9E-EDDFDA4C28D3}" type="presOf" srcId="{2E7CBB31-FAFC-4175-9912-D6D101996C17}" destId="{246D7CC0-80BB-478E-93B4-A17A59B9321B}" srcOrd="0" destOrd="2" presId="urn:microsoft.com/office/officeart/2005/8/layout/vList2"/>
    <dgm:cxn modelId="{396ADA9D-4709-4554-8114-D77B94B9F34A}" type="presOf" srcId="{8EFC9A62-3A3B-4670-AC15-DB835D06737E}" destId="{5D59E712-B502-4A44-8B9F-C3EE2299FEFE}" srcOrd="0" destOrd="0" presId="urn:microsoft.com/office/officeart/2005/8/layout/vList2"/>
    <dgm:cxn modelId="{2E4489A2-C12E-498E-B040-B08F209BE1E7}" type="presOf" srcId="{5B0FB27F-EFED-485D-9413-C3C3A7578D24}" destId="{E6947C01-33BA-4B0E-9BB5-3C04507AFEDF}" srcOrd="0" destOrd="0" presId="urn:microsoft.com/office/officeart/2005/8/layout/vList2"/>
    <dgm:cxn modelId="{D79A74A5-AE0D-47F2-94B3-ED1B31030813}" srcId="{2B8D2A9A-37CA-44B2-9D1D-68052CC62D3C}" destId="{048520D3-9538-48C0-8566-68295994171E}" srcOrd="1" destOrd="0" parTransId="{41AB0C52-169D-4E34-8EE6-A7A35BC00A04}" sibTransId="{5E91F664-1684-4CEC-92B5-37F9E281C886}"/>
    <dgm:cxn modelId="{E43C7FAC-F4B0-458E-9D2F-65CE6D685FD8}" type="presOf" srcId="{048520D3-9538-48C0-8566-68295994171E}" destId="{246D7CC0-80BB-478E-93B4-A17A59B9321B}" srcOrd="0" destOrd="1" presId="urn:microsoft.com/office/officeart/2005/8/layout/vList2"/>
    <dgm:cxn modelId="{D6AF12B6-51B1-4096-AF22-565C1C79B9D0}" srcId="{FB3ABA01-8E77-4550-9396-09543AF802C9}" destId="{5B073217-07DA-4307-9306-6224684C292F}" srcOrd="1" destOrd="0" parTransId="{378C6E4F-EBF4-4BAC-AA33-F1CF5D274027}" sibTransId="{052FA6E3-5F5B-4537-9AC1-FDEE2E0F697E}"/>
    <dgm:cxn modelId="{94599DB9-7905-4392-BFC6-7F4F76927CA3}" srcId="{2B8D2A9A-37CA-44B2-9D1D-68052CC62D3C}" destId="{2E7CBB31-FAFC-4175-9912-D6D101996C17}" srcOrd="2" destOrd="0" parTransId="{AB684A4E-83FA-4F32-BB22-6702EAC83678}" sibTransId="{88663033-630C-4B41-9D1F-67D41B60A85F}"/>
    <dgm:cxn modelId="{1D760BBE-735F-4CDF-A2E2-5AC5BC0431A9}" type="presOf" srcId="{2B8D2A9A-37CA-44B2-9D1D-68052CC62D3C}" destId="{06FFFE79-A73E-47FC-A0D2-9602511496BA}" srcOrd="0" destOrd="0" presId="urn:microsoft.com/office/officeart/2005/8/layout/vList2"/>
    <dgm:cxn modelId="{064DD4C1-57D8-4E6F-BCAE-198090BFBC9E}" srcId="{FB3ABA01-8E77-4550-9396-09543AF802C9}" destId="{5B0FB27F-EFED-485D-9413-C3C3A7578D24}" srcOrd="0" destOrd="0" parTransId="{4AA32B6D-8026-40E6-ABB0-B160339E61EB}" sibTransId="{2D9E8169-C392-4D13-9CAF-6F151EA03481}"/>
    <dgm:cxn modelId="{D6331EC4-4B64-43E8-80E1-3C175FE97BA4}" type="presOf" srcId="{FB3ABA01-8E77-4550-9396-09543AF802C9}" destId="{C6B82016-6AF8-499D-9237-924D944AC667}" srcOrd="0" destOrd="0" presId="urn:microsoft.com/office/officeart/2005/8/layout/vList2"/>
    <dgm:cxn modelId="{45B496CC-B885-47D7-AF8A-6CFF15A45FBC}" srcId="{C1F87C32-614C-42D3-89F2-612EE9074C04}" destId="{2B8D2A9A-37CA-44B2-9D1D-68052CC62D3C}" srcOrd="0" destOrd="0" parTransId="{419F7C21-34A9-4569-88D3-0721C7E59ACD}" sibTransId="{B216984B-BA7A-44E5-B5E1-FEC41403B153}"/>
    <dgm:cxn modelId="{B0759ED0-A73E-40AE-888A-82A4C576F469}" type="presOf" srcId="{086A468C-43D7-476A-A134-0274951176B1}" destId="{0B887029-0F3D-4E32-AD77-C0CBC2E9DC54}" srcOrd="0" destOrd="0" presId="urn:microsoft.com/office/officeart/2005/8/layout/vList2"/>
    <dgm:cxn modelId="{87AF60D6-38A0-4476-BA60-D6196912591C}" type="presOf" srcId="{724E1EBB-32B9-4A01-95FC-DA7044F8825D}" destId="{02345074-AF7B-477A-AAEB-DE132F1156AE}" srcOrd="0" destOrd="0" presId="urn:microsoft.com/office/officeart/2005/8/layout/vList2"/>
    <dgm:cxn modelId="{65B374D9-0C28-4460-A3FF-8752AE29FA9A}" srcId="{CA42CB41-8DF0-4E40-A92F-757439AA0E55}" destId="{56A58728-BD59-4CBC-A353-79F459B97EAA}" srcOrd="0" destOrd="0" parTransId="{BD277362-DF9C-42E4-BC88-D70FA8B3864A}" sibTransId="{EB793D69-FBF4-40CB-A82E-BAADE230F60C}"/>
    <dgm:cxn modelId="{90CFF1EC-54F6-47CB-9AD1-7727D8109179}" type="presOf" srcId="{56A58728-BD59-4CBC-A353-79F459B97EAA}" destId="{BF1A72BB-CAAF-4833-A47A-59F44F4F9C5E}" srcOrd="0" destOrd="0" presId="urn:microsoft.com/office/officeart/2005/8/layout/vList2"/>
    <dgm:cxn modelId="{964D3498-F2F6-4AE9-AC7D-B1309FE182A7}" type="presParOf" srcId="{FD951317-11C0-48B8-8488-B87CC8431847}" destId="{06FFFE79-A73E-47FC-A0D2-9602511496BA}" srcOrd="0" destOrd="0" presId="urn:microsoft.com/office/officeart/2005/8/layout/vList2"/>
    <dgm:cxn modelId="{940D609A-C149-4491-A391-FD8AEC1D00F4}" type="presParOf" srcId="{FD951317-11C0-48B8-8488-B87CC8431847}" destId="{246D7CC0-80BB-478E-93B4-A17A59B9321B}" srcOrd="1" destOrd="0" presId="urn:microsoft.com/office/officeart/2005/8/layout/vList2"/>
    <dgm:cxn modelId="{1DCA70D8-35F6-4B1F-B2E1-D61102E78791}" type="presParOf" srcId="{FD951317-11C0-48B8-8488-B87CC8431847}" destId="{8BB32D9E-5FA3-4998-ACFD-6CFCAB38FFB7}" srcOrd="2" destOrd="0" presId="urn:microsoft.com/office/officeart/2005/8/layout/vList2"/>
    <dgm:cxn modelId="{C4EDBB32-1CBA-4487-8B65-B8794A0EA801}" type="presParOf" srcId="{FD951317-11C0-48B8-8488-B87CC8431847}" destId="{BF1A72BB-CAAF-4833-A47A-59F44F4F9C5E}" srcOrd="3" destOrd="0" presId="urn:microsoft.com/office/officeart/2005/8/layout/vList2"/>
    <dgm:cxn modelId="{8A6C0CB2-F4B4-4200-8309-45FC22A1FC3F}" type="presParOf" srcId="{FD951317-11C0-48B8-8488-B87CC8431847}" destId="{0B887029-0F3D-4E32-AD77-C0CBC2E9DC54}" srcOrd="4" destOrd="0" presId="urn:microsoft.com/office/officeart/2005/8/layout/vList2"/>
    <dgm:cxn modelId="{C7A5198A-CD49-4683-BD52-8C1B2E8E0EC3}" type="presParOf" srcId="{FD951317-11C0-48B8-8488-B87CC8431847}" destId="{02345074-AF7B-477A-AAEB-DE132F1156AE}" srcOrd="5" destOrd="0" presId="urn:microsoft.com/office/officeart/2005/8/layout/vList2"/>
    <dgm:cxn modelId="{71FE2459-D402-4697-AC91-6E156F51A25B}" type="presParOf" srcId="{FD951317-11C0-48B8-8488-B87CC8431847}" destId="{5D59E712-B502-4A44-8B9F-C3EE2299FEFE}" srcOrd="6" destOrd="0" presId="urn:microsoft.com/office/officeart/2005/8/layout/vList2"/>
    <dgm:cxn modelId="{EEC8F8A9-E49C-42EA-84AD-5B4D292C5829}" type="presParOf" srcId="{FD951317-11C0-48B8-8488-B87CC8431847}" destId="{7CCD9782-8705-445E-BF24-F7890C442650}" srcOrd="7" destOrd="0" presId="urn:microsoft.com/office/officeart/2005/8/layout/vList2"/>
    <dgm:cxn modelId="{DF75984A-55D9-440B-A94C-627193D643A5}" type="presParOf" srcId="{FD951317-11C0-48B8-8488-B87CC8431847}" destId="{C6B82016-6AF8-499D-9237-924D944AC667}" srcOrd="8" destOrd="0" presId="urn:microsoft.com/office/officeart/2005/8/layout/vList2"/>
    <dgm:cxn modelId="{FCFCB4DF-1C8C-4571-B5DC-D98D781A20B1}" type="presParOf" srcId="{FD951317-11C0-48B8-8488-B87CC8431847}" destId="{E6947C01-33BA-4B0E-9BB5-3C04507AFEDF}" srcOrd="9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87695F-1487-4DBF-8C51-DD208CA20C20}">
      <dsp:nvSpPr>
        <dsp:cNvPr id="0" name=""/>
        <dsp:cNvSpPr/>
      </dsp:nvSpPr>
      <dsp:spPr>
        <a:xfrm>
          <a:off x="6563" y="865420"/>
          <a:ext cx="2051635" cy="24619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2656" tIns="0" rIns="202656" bIns="33020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/>
            <a:t>Contexte du projet </a:t>
          </a:r>
          <a:endParaRPr lang="en-US" sz="2500" kern="1200"/>
        </a:p>
      </dsp:txBody>
      <dsp:txXfrm>
        <a:off x="6563" y="1850206"/>
        <a:ext cx="2051635" cy="1477177"/>
      </dsp:txXfrm>
    </dsp:sp>
    <dsp:sp modelId="{04AA1446-353E-4C4F-B9F3-6E94F49CFA41}">
      <dsp:nvSpPr>
        <dsp:cNvPr id="0" name=""/>
        <dsp:cNvSpPr/>
      </dsp:nvSpPr>
      <dsp:spPr>
        <a:xfrm>
          <a:off x="6563" y="865420"/>
          <a:ext cx="2051635" cy="984785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2656" tIns="165100" rIns="202656" bIns="165100" numCol="1" spcCol="1270" anchor="ctr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/>
            <a:t>01</a:t>
          </a:r>
        </a:p>
      </dsp:txBody>
      <dsp:txXfrm>
        <a:off x="6563" y="865420"/>
        <a:ext cx="2051635" cy="984785"/>
      </dsp:txXfrm>
    </dsp:sp>
    <dsp:sp modelId="{D0290B16-F7DE-4A84-B5B3-93880EC90FA6}">
      <dsp:nvSpPr>
        <dsp:cNvPr id="0" name=""/>
        <dsp:cNvSpPr/>
      </dsp:nvSpPr>
      <dsp:spPr>
        <a:xfrm>
          <a:off x="2222329" y="865420"/>
          <a:ext cx="2051635" cy="24619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2656" tIns="0" rIns="202656" bIns="33020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/>
            <a:t>Répartition des tâches</a:t>
          </a:r>
          <a:endParaRPr lang="en-US" sz="2500" kern="1200"/>
        </a:p>
      </dsp:txBody>
      <dsp:txXfrm>
        <a:off x="2222329" y="1850206"/>
        <a:ext cx="2051635" cy="1477177"/>
      </dsp:txXfrm>
    </dsp:sp>
    <dsp:sp modelId="{963C017F-1E5E-43AA-9A07-626F0AB9588C}">
      <dsp:nvSpPr>
        <dsp:cNvPr id="0" name=""/>
        <dsp:cNvSpPr/>
      </dsp:nvSpPr>
      <dsp:spPr>
        <a:xfrm>
          <a:off x="2222329" y="865420"/>
          <a:ext cx="2051635" cy="984785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2656" tIns="165100" rIns="202656" bIns="165100" numCol="1" spcCol="1270" anchor="ctr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/>
            <a:t>02</a:t>
          </a:r>
        </a:p>
      </dsp:txBody>
      <dsp:txXfrm>
        <a:off x="2222329" y="865420"/>
        <a:ext cx="2051635" cy="984785"/>
      </dsp:txXfrm>
    </dsp:sp>
    <dsp:sp modelId="{9410F379-889F-4FFD-BC24-45ABBBF7156F}">
      <dsp:nvSpPr>
        <dsp:cNvPr id="0" name=""/>
        <dsp:cNvSpPr/>
      </dsp:nvSpPr>
      <dsp:spPr>
        <a:xfrm>
          <a:off x="4438096" y="865420"/>
          <a:ext cx="2051635" cy="24619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2656" tIns="0" rIns="202656" bIns="33020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/>
            <a:t>Cas d'utilisation</a:t>
          </a:r>
          <a:endParaRPr lang="en-US" sz="2500" kern="1200"/>
        </a:p>
      </dsp:txBody>
      <dsp:txXfrm>
        <a:off x="4438096" y="1850206"/>
        <a:ext cx="2051635" cy="1477177"/>
      </dsp:txXfrm>
    </dsp:sp>
    <dsp:sp modelId="{25A72032-3445-445F-AC4C-4FBB64E8180E}">
      <dsp:nvSpPr>
        <dsp:cNvPr id="0" name=""/>
        <dsp:cNvSpPr/>
      </dsp:nvSpPr>
      <dsp:spPr>
        <a:xfrm>
          <a:off x="4438096" y="865420"/>
          <a:ext cx="2051635" cy="984785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2656" tIns="165100" rIns="202656" bIns="165100" numCol="1" spcCol="1270" anchor="ctr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/>
            <a:t>03</a:t>
          </a:r>
        </a:p>
      </dsp:txBody>
      <dsp:txXfrm>
        <a:off x="4438096" y="865420"/>
        <a:ext cx="2051635" cy="984785"/>
      </dsp:txXfrm>
    </dsp:sp>
    <dsp:sp modelId="{4BAECEA0-E928-421A-90BF-D72C3A64877B}">
      <dsp:nvSpPr>
        <dsp:cNvPr id="0" name=""/>
        <dsp:cNvSpPr/>
      </dsp:nvSpPr>
      <dsp:spPr>
        <a:xfrm>
          <a:off x="6653863" y="865420"/>
          <a:ext cx="2051635" cy="24619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2656" tIns="0" rIns="202656" bIns="33020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/>
            <a:t>Diagramme d'exigences</a:t>
          </a:r>
          <a:endParaRPr lang="en-US" sz="2500" kern="1200"/>
        </a:p>
      </dsp:txBody>
      <dsp:txXfrm>
        <a:off x="6653863" y="1850206"/>
        <a:ext cx="2051635" cy="1477177"/>
      </dsp:txXfrm>
    </dsp:sp>
    <dsp:sp modelId="{2160FBB6-CF8F-45FB-BA78-583D21B33111}">
      <dsp:nvSpPr>
        <dsp:cNvPr id="0" name=""/>
        <dsp:cNvSpPr/>
      </dsp:nvSpPr>
      <dsp:spPr>
        <a:xfrm>
          <a:off x="6653863" y="865420"/>
          <a:ext cx="2051635" cy="984785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2656" tIns="165100" rIns="202656" bIns="165100" numCol="1" spcCol="1270" anchor="ctr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/>
            <a:t>04</a:t>
          </a:r>
        </a:p>
      </dsp:txBody>
      <dsp:txXfrm>
        <a:off x="6653863" y="865420"/>
        <a:ext cx="2051635" cy="984785"/>
      </dsp:txXfrm>
    </dsp:sp>
    <dsp:sp modelId="{99698C8B-A270-45F4-BF67-B3C1FE05A39C}">
      <dsp:nvSpPr>
        <dsp:cNvPr id="0" name=""/>
        <dsp:cNvSpPr/>
      </dsp:nvSpPr>
      <dsp:spPr>
        <a:xfrm>
          <a:off x="8869630" y="865420"/>
          <a:ext cx="2051635" cy="24619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2656" tIns="0" rIns="202656" bIns="33020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/>
            <a:t>Pistes de recherches</a:t>
          </a:r>
          <a:endParaRPr lang="en-US" sz="2500" kern="1200"/>
        </a:p>
      </dsp:txBody>
      <dsp:txXfrm>
        <a:off x="8869630" y="1850206"/>
        <a:ext cx="2051635" cy="1477177"/>
      </dsp:txXfrm>
    </dsp:sp>
    <dsp:sp modelId="{AC6619C0-B8EF-4716-8B51-A9230E6CF178}">
      <dsp:nvSpPr>
        <dsp:cNvPr id="0" name=""/>
        <dsp:cNvSpPr/>
      </dsp:nvSpPr>
      <dsp:spPr>
        <a:xfrm>
          <a:off x="8869630" y="865420"/>
          <a:ext cx="2051635" cy="984785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2656" tIns="165100" rIns="202656" bIns="165100" numCol="1" spcCol="1270" anchor="ctr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/>
            <a:t>05</a:t>
          </a:r>
        </a:p>
      </dsp:txBody>
      <dsp:txXfrm>
        <a:off x="8869630" y="865420"/>
        <a:ext cx="2051635" cy="98478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DDAC64-E219-4D16-A765-8FA853929244}">
      <dsp:nvSpPr>
        <dsp:cNvPr id="0" name=""/>
        <dsp:cNvSpPr/>
      </dsp:nvSpPr>
      <dsp:spPr>
        <a:xfrm>
          <a:off x="4108" y="550764"/>
          <a:ext cx="2470500" cy="7305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b="1" kern="1200"/>
            <a:t>E1 : STROSBERG Kilian</a:t>
          </a:r>
          <a:endParaRPr lang="en-US" sz="2000" kern="1200"/>
        </a:p>
      </dsp:txBody>
      <dsp:txXfrm>
        <a:off x="4108" y="550764"/>
        <a:ext cx="2470500" cy="730575"/>
      </dsp:txXfrm>
    </dsp:sp>
    <dsp:sp modelId="{DF08FD3F-F294-44C0-97C1-FD06244C8F71}">
      <dsp:nvSpPr>
        <dsp:cNvPr id="0" name=""/>
        <dsp:cNvSpPr/>
      </dsp:nvSpPr>
      <dsp:spPr>
        <a:xfrm>
          <a:off x="4108" y="1281340"/>
          <a:ext cx="2470500" cy="236069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000" kern="1200"/>
            <a:t>Programmer un système microprogrammé</a:t>
          </a:r>
          <a:endParaRPr lang="en-US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000" kern="1200"/>
            <a:t>Prototypage rapide</a:t>
          </a:r>
          <a:endParaRPr lang="en-US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000" kern="1200"/>
            <a:t>Créer et Réaliser une carte</a:t>
          </a:r>
          <a:endParaRPr lang="en-US" sz="2000" kern="1200"/>
        </a:p>
      </dsp:txBody>
      <dsp:txXfrm>
        <a:off x="4108" y="1281340"/>
        <a:ext cx="2470500" cy="2360699"/>
      </dsp:txXfrm>
    </dsp:sp>
    <dsp:sp modelId="{924EF42F-3175-4274-B5FB-AEDA5367E607}">
      <dsp:nvSpPr>
        <dsp:cNvPr id="0" name=""/>
        <dsp:cNvSpPr/>
      </dsp:nvSpPr>
      <dsp:spPr>
        <a:xfrm>
          <a:off x="2820479" y="550764"/>
          <a:ext cx="2470500" cy="7305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b="1" kern="1200"/>
            <a:t>E2 : RYCKEBUSCH Maxime</a:t>
          </a:r>
          <a:endParaRPr lang="en-US" sz="2000" kern="1200"/>
        </a:p>
      </dsp:txBody>
      <dsp:txXfrm>
        <a:off x="2820479" y="550764"/>
        <a:ext cx="2470500" cy="730575"/>
      </dsp:txXfrm>
    </dsp:sp>
    <dsp:sp modelId="{7DD8F162-695C-41C9-8E8D-F3A33CB370CB}">
      <dsp:nvSpPr>
        <dsp:cNvPr id="0" name=""/>
        <dsp:cNvSpPr/>
      </dsp:nvSpPr>
      <dsp:spPr>
        <a:xfrm>
          <a:off x="2820479" y="1281340"/>
          <a:ext cx="2470500" cy="236069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000" kern="1200"/>
            <a:t>Programmer une application smartphone</a:t>
          </a:r>
          <a:endParaRPr lang="en-US" sz="2000" kern="1200"/>
        </a:p>
      </dsp:txBody>
      <dsp:txXfrm>
        <a:off x="2820479" y="1281340"/>
        <a:ext cx="2470500" cy="2360699"/>
      </dsp:txXfrm>
    </dsp:sp>
    <dsp:sp modelId="{64031ED9-079D-449F-BE31-1D9316161047}">
      <dsp:nvSpPr>
        <dsp:cNvPr id="0" name=""/>
        <dsp:cNvSpPr/>
      </dsp:nvSpPr>
      <dsp:spPr>
        <a:xfrm>
          <a:off x="5636849" y="550764"/>
          <a:ext cx="2470500" cy="7305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b="1" kern="1200"/>
            <a:t>E3 : DUMEZ Mathis</a:t>
          </a:r>
          <a:endParaRPr lang="en-US" sz="2000" kern="1200"/>
        </a:p>
      </dsp:txBody>
      <dsp:txXfrm>
        <a:off x="5636849" y="550764"/>
        <a:ext cx="2470500" cy="730575"/>
      </dsp:txXfrm>
    </dsp:sp>
    <dsp:sp modelId="{5DFA8140-9DF9-4E07-AF05-365ABB2B33B5}">
      <dsp:nvSpPr>
        <dsp:cNvPr id="0" name=""/>
        <dsp:cNvSpPr/>
      </dsp:nvSpPr>
      <dsp:spPr>
        <a:xfrm>
          <a:off x="5636849" y="1281340"/>
          <a:ext cx="2470500" cy="236069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000" kern="1200">
              <a:latin typeface="Aptos Display" panose="020F0302020204030204"/>
            </a:rPr>
            <a:t>Créer</a:t>
          </a:r>
          <a:r>
            <a:rPr lang="fr-FR" sz="2000" kern="1200"/>
            <a:t> et </a:t>
          </a:r>
          <a:r>
            <a:rPr lang="fr-FR" sz="2000" kern="1200">
              <a:latin typeface="Aptos Display" panose="020F0302020204030204"/>
            </a:rPr>
            <a:t>Gérer une</a:t>
          </a:r>
          <a:r>
            <a:rPr lang="fr-FR" sz="2000" kern="1200"/>
            <a:t> BDD</a:t>
          </a:r>
          <a:endParaRPr lang="en-US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000" kern="1200"/>
            <a:t>Créer des Interface WEB de Gestion des accès Box et Serveur</a:t>
          </a:r>
          <a:endParaRPr lang="en-US" sz="2000" kern="1200"/>
        </a:p>
      </dsp:txBody>
      <dsp:txXfrm>
        <a:off x="5636849" y="1281340"/>
        <a:ext cx="2470500" cy="2360699"/>
      </dsp:txXfrm>
    </dsp:sp>
    <dsp:sp modelId="{1B2C94B2-7589-4685-850E-90F2E914337F}">
      <dsp:nvSpPr>
        <dsp:cNvPr id="0" name=""/>
        <dsp:cNvSpPr/>
      </dsp:nvSpPr>
      <dsp:spPr>
        <a:xfrm>
          <a:off x="8453219" y="550764"/>
          <a:ext cx="2470500" cy="7305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b="1" kern="1200"/>
            <a:t>E4 : MARESCAUX Edouard</a:t>
          </a:r>
          <a:endParaRPr lang="en-US" sz="2000" kern="1200"/>
        </a:p>
      </dsp:txBody>
      <dsp:txXfrm>
        <a:off x="8453219" y="550764"/>
        <a:ext cx="2470500" cy="730575"/>
      </dsp:txXfrm>
    </dsp:sp>
    <dsp:sp modelId="{AD55094E-3A85-4761-810E-5326AC46193D}">
      <dsp:nvSpPr>
        <dsp:cNvPr id="0" name=""/>
        <dsp:cNvSpPr/>
      </dsp:nvSpPr>
      <dsp:spPr>
        <a:xfrm>
          <a:off x="8453219" y="1281340"/>
          <a:ext cx="2470500" cy="236069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000" kern="1200">
              <a:latin typeface="Aptos Display" panose="020F0302020204030204"/>
            </a:rPr>
            <a:t>Gérer</a:t>
          </a:r>
          <a:r>
            <a:rPr lang="fr-FR" sz="2000" kern="1200"/>
            <a:t> la communication LORAWAN</a:t>
          </a:r>
          <a:endParaRPr lang="en-US" sz="2000" kern="1200"/>
        </a:p>
      </dsp:txBody>
      <dsp:txXfrm>
        <a:off x="8453219" y="1281340"/>
        <a:ext cx="2470500" cy="236069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FFFE79-A73E-47FC-A0D2-9602511496BA}">
      <dsp:nvSpPr>
        <dsp:cNvPr id="0" name=""/>
        <dsp:cNvSpPr/>
      </dsp:nvSpPr>
      <dsp:spPr>
        <a:xfrm>
          <a:off x="0" y="56356"/>
          <a:ext cx="10385339" cy="3931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/>
            <a:t>LORAWAN</a:t>
          </a:r>
          <a:endParaRPr lang="en-US" sz="1600" kern="1200"/>
        </a:p>
      </dsp:txBody>
      <dsp:txXfrm>
        <a:off x="19191" y="75547"/>
        <a:ext cx="10346957" cy="354738"/>
      </dsp:txXfrm>
    </dsp:sp>
    <dsp:sp modelId="{246D7CC0-80BB-478E-93B4-A17A59B9321B}">
      <dsp:nvSpPr>
        <dsp:cNvPr id="0" name=""/>
        <dsp:cNvSpPr/>
      </dsp:nvSpPr>
      <dsp:spPr>
        <a:xfrm>
          <a:off x="0" y="449476"/>
          <a:ext cx="10385339" cy="629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9735" tIns="20320" rIns="113792" bIns="203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200" kern="1200"/>
            <a:t>Module LORA</a:t>
          </a:r>
          <a:endParaRPr lang="en-US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200" kern="1200"/>
            <a:t>Ajout d'une bibliothèque Arduino-LMIC</a:t>
          </a:r>
          <a:endParaRPr lang="en-US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200" kern="1200"/>
            <a:t>Longue portée : 15 – 20 kilomètres</a:t>
          </a:r>
          <a:endParaRPr lang="en-US" sz="1200" kern="1200"/>
        </a:p>
      </dsp:txBody>
      <dsp:txXfrm>
        <a:off x="0" y="449476"/>
        <a:ext cx="10385339" cy="629280"/>
      </dsp:txXfrm>
    </dsp:sp>
    <dsp:sp modelId="{8BB32D9E-5FA3-4998-ACFD-6CFCAB38FFB7}">
      <dsp:nvSpPr>
        <dsp:cNvPr id="0" name=""/>
        <dsp:cNvSpPr/>
      </dsp:nvSpPr>
      <dsp:spPr>
        <a:xfrm>
          <a:off x="0" y="1078756"/>
          <a:ext cx="10385339" cy="3931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/>
            <a:t>WI-FI</a:t>
          </a:r>
          <a:endParaRPr lang="en-US" sz="1600" kern="1200"/>
        </a:p>
      </dsp:txBody>
      <dsp:txXfrm>
        <a:off x="19191" y="1097947"/>
        <a:ext cx="10346957" cy="354738"/>
      </dsp:txXfrm>
    </dsp:sp>
    <dsp:sp modelId="{BF1A72BB-CAAF-4833-A47A-59F44F4F9C5E}">
      <dsp:nvSpPr>
        <dsp:cNvPr id="0" name=""/>
        <dsp:cNvSpPr/>
      </dsp:nvSpPr>
      <dsp:spPr>
        <a:xfrm>
          <a:off x="0" y="1471876"/>
          <a:ext cx="10385339" cy="629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9735" tIns="20320" rIns="113792" bIns="203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200" kern="1200"/>
            <a:t>Intégré dans l'ESP32</a:t>
          </a:r>
          <a:endParaRPr lang="en-US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200" kern="1200"/>
            <a:t>Consommation d'énergie élevée</a:t>
          </a:r>
          <a:endParaRPr lang="en-US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200" kern="1200"/>
            <a:t>Portée limitée (environ 30-50 mètres)</a:t>
          </a:r>
          <a:endParaRPr lang="en-US" sz="1200" kern="1200"/>
        </a:p>
      </dsp:txBody>
      <dsp:txXfrm>
        <a:off x="0" y="1471876"/>
        <a:ext cx="10385339" cy="629280"/>
      </dsp:txXfrm>
    </dsp:sp>
    <dsp:sp modelId="{0B887029-0F3D-4E32-AD77-C0CBC2E9DC54}">
      <dsp:nvSpPr>
        <dsp:cNvPr id="0" name=""/>
        <dsp:cNvSpPr/>
      </dsp:nvSpPr>
      <dsp:spPr>
        <a:xfrm>
          <a:off x="0" y="2101156"/>
          <a:ext cx="10385339" cy="3931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/>
            <a:t>BLE : Bluetooth Low Energy</a:t>
          </a:r>
          <a:endParaRPr lang="en-US" sz="1600" kern="1200"/>
        </a:p>
      </dsp:txBody>
      <dsp:txXfrm>
        <a:off x="19191" y="2120347"/>
        <a:ext cx="10346957" cy="354738"/>
      </dsp:txXfrm>
    </dsp:sp>
    <dsp:sp modelId="{02345074-AF7B-477A-AAEB-DE132F1156AE}">
      <dsp:nvSpPr>
        <dsp:cNvPr id="0" name=""/>
        <dsp:cNvSpPr/>
      </dsp:nvSpPr>
      <dsp:spPr>
        <a:xfrm>
          <a:off x="0" y="2494276"/>
          <a:ext cx="10385339" cy="629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9735" tIns="20320" rIns="113792" bIns="203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200" kern="1200"/>
            <a:t>Faible consommation d'énergie</a:t>
          </a:r>
          <a:endParaRPr lang="en-US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200" kern="1200"/>
            <a:t>Intégré à l’ESP32</a:t>
          </a:r>
          <a:endParaRPr lang="en-US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200" kern="1200"/>
            <a:t>Portée limitée (~100 mètres maximum)</a:t>
          </a:r>
          <a:endParaRPr lang="en-US" sz="1200" kern="1200"/>
        </a:p>
      </dsp:txBody>
      <dsp:txXfrm>
        <a:off x="0" y="2494276"/>
        <a:ext cx="10385339" cy="629280"/>
      </dsp:txXfrm>
    </dsp:sp>
    <dsp:sp modelId="{5D59E712-B502-4A44-8B9F-C3EE2299FEFE}">
      <dsp:nvSpPr>
        <dsp:cNvPr id="0" name=""/>
        <dsp:cNvSpPr/>
      </dsp:nvSpPr>
      <dsp:spPr>
        <a:xfrm>
          <a:off x="0" y="3123556"/>
          <a:ext cx="10385339" cy="3931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/>
            <a:t>Zigbee</a:t>
          </a:r>
          <a:endParaRPr lang="en-US" sz="1600" kern="1200"/>
        </a:p>
      </dsp:txBody>
      <dsp:txXfrm>
        <a:off x="19191" y="3142747"/>
        <a:ext cx="10346957" cy="354738"/>
      </dsp:txXfrm>
    </dsp:sp>
    <dsp:sp modelId="{7CCD9782-8705-445E-BF24-F7890C442650}">
      <dsp:nvSpPr>
        <dsp:cNvPr id="0" name=""/>
        <dsp:cNvSpPr/>
      </dsp:nvSpPr>
      <dsp:spPr>
        <a:xfrm>
          <a:off x="0" y="3516676"/>
          <a:ext cx="10385339" cy="264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9735" tIns="20320" rIns="113792" bIns="203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200" kern="1200"/>
            <a:t>Ajoutez un module Zigbee (XBee) à l'ESP32</a:t>
          </a:r>
          <a:endParaRPr lang="en-US" sz="1200" kern="1200"/>
        </a:p>
      </dsp:txBody>
      <dsp:txXfrm>
        <a:off x="0" y="3516676"/>
        <a:ext cx="10385339" cy="264960"/>
      </dsp:txXfrm>
    </dsp:sp>
    <dsp:sp modelId="{C6B82016-6AF8-499D-9237-924D944AC667}">
      <dsp:nvSpPr>
        <dsp:cNvPr id="0" name=""/>
        <dsp:cNvSpPr/>
      </dsp:nvSpPr>
      <dsp:spPr>
        <a:xfrm>
          <a:off x="0" y="3781636"/>
          <a:ext cx="10385339" cy="3931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/>
            <a:t>Sigfox</a:t>
          </a:r>
          <a:endParaRPr lang="en-US" sz="1600" kern="1200"/>
        </a:p>
      </dsp:txBody>
      <dsp:txXfrm>
        <a:off x="19191" y="3800827"/>
        <a:ext cx="10346957" cy="354738"/>
      </dsp:txXfrm>
    </dsp:sp>
    <dsp:sp modelId="{E6947C01-33BA-4B0E-9BB5-3C04507AFEDF}">
      <dsp:nvSpPr>
        <dsp:cNvPr id="0" name=""/>
        <dsp:cNvSpPr/>
      </dsp:nvSpPr>
      <dsp:spPr>
        <a:xfrm>
          <a:off x="0" y="4174756"/>
          <a:ext cx="10385339" cy="414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9735" tIns="20320" rIns="113792" bIns="203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200" kern="1200"/>
            <a:t>Connectez un module Sigfox</a:t>
          </a:r>
          <a:endParaRPr lang="en-US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200" kern="1200"/>
            <a:t>Abonnement nécessaire pour utiliser le réseau Sigfox</a:t>
          </a:r>
          <a:endParaRPr lang="en-US" sz="1200" kern="1200"/>
        </a:p>
      </dsp:txBody>
      <dsp:txXfrm>
        <a:off x="0" y="4174756"/>
        <a:ext cx="10385339" cy="414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17/01/2025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Projet LOCABOX - BTS CIEL2 2024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0491181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17/01/2025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Projet LOCABOX - BTS CIEL2 2024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2787210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17/01/2025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Projet LOCABOX - BTS CIEL2 2024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2177510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17/01/2025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Projet LOCABOX - BTS CIEL2 2024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1795644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17/01/2025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Projet LOCABOX - BTS CIEL2 2024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6923455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17/01/2025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Projet LOCABOX - BTS CIEL2 2024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7632232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17/01/2025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Projet LOCABOX - BTS CIEL2 2024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1866596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17/01/2025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Projet LOCABOX - BTS CIEL2 2024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5854097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17/01/2025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Projet LOCABOX - BTS CIEL2 2024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0201302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17/01/2025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Projet LOCABOX - BTS CIEL2 2024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6407263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17/01/2025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Projet LOCABOX - BTS CIEL2 2024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0903340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38941B0-F4D5-4460-BCAD-F7E2B41A8257}" type="datetimeFigureOut">
              <a:rPr lang="fr-FR" smtClean="0"/>
              <a:t>17/01/2025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fr-FR"/>
              <a:t>Projet LOCABOX - BTS CIEL2 2024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1127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fr-FR" sz="4800">
                <a:solidFill>
                  <a:srgbClr val="FFFFFF"/>
                </a:solidFill>
              </a:rPr>
              <a:t>Projet LOCABOX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 algn="l">
              <a:buFont typeface="Calibri" panose="020B0604020202020204" pitchFamily="34" charset="0"/>
              <a:buChar char="-"/>
            </a:pPr>
            <a:r>
              <a:rPr lang="fr-FR" sz="1700"/>
              <a:t>RYCKEBUSCH Maxime</a:t>
            </a:r>
            <a:endParaRPr lang="fr-FR"/>
          </a:p>
          <a:p>
            <a:pPr marL="285750" indent="-285750" algn="l">
              <a:buFont typeface="Calibri" panose="020B0604020202020204" pitchFamily="34" charset="0"/>
              <a:buChar char="-"/>
            </a:pPr>
            <a:r>
              <a:rPr lang="fr-FR" sz="1700"/>
              <a:t>DUMEZ Mathis</a:t>
            </a:r>
          </a:p>
          <a:p>
            <a:pPr marL="285750" indent="-285750" algn="l">
              <a:buFont typeface="Calibri" panose="020B0604020202020204" pitchFamily="34" charset="0"/>
              <a:buChar char="-"/>
            </a:pPr>
            <a:r>
              <a:rPr lang="fr-FR" sz="1700"/>
              <a:t>STROSBERG Kilian</a:t>
            </a:r>
          </a:p>
          <a:p>
            <a:pPr marL="285750" indent="-285750" algn="l">
              <a:buFont typeface="Calibri" panose="020B0604020202020204" pitchFamily="34" charset="0"/>
              <a:buChar char="-"/>
            </a:pPr>
            <a:r>
              <a:rPr lang="fr-FR" sz="1700"/>
              <a:t>MARESCAUX Edouard</a:t>
            </a:r>
          </a:p>
        </p:txBody>
      </p:sp>
    </p:spTree>
    <p:extLst>
      <p:ext uri="{BB962C8B-B14F-4D97-AF65-F5344CB8AC3E}">
        <p14:creationId xmlns:p14="http://schemas.microsoft.com/office/powerpoint/2010/main" val="3784089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Espace réservé du contenu 3" descr="Une image contenant texte, capture d’écran, diagramme, Police&#10;&#10;Description générée automatiquement">
            <a:extLst>
              <a:ext uri="{FF2B5EF4-FFF2-40B4-BE49-F238E27FC236}">
                <a16:creationId xmlns:a16="http://schemas.microsoft.com/office/drawing/2014/main" id="{26B4D11C-8A1B-F623-FE95-DF3672D3C6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13192" r="1" b="1"/>
          <a:stretch/>
        </p:blipFill>
        <p:spPr>
          <a:xfrm>
            <a:off x="457200" y="457200"/>
            <a:ext cx="11277600" cy="5943600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919BD7A4-6F46-0A42-0A90-E29F4D88D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10</a:t>
            </a:fld>
            <a:endParaRPr lang="fr-FR"/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DE0B8EC9-3DCB-1629-02B3-26873C5D9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Projet LOCABOX - BTS CIEL2 2024</a:t>
            </a:r>
          </a:p>
        </p:txBody>
      </p:sp>
    </p:spTree>
    <p:extLst>
      <p:ext uri="{BB962C8B-B14F-4D97-AF65-F5344CB8AC3E}">
        <p14:creationId xmlns:p14="http://schemas.microsoft.com/office/powerpoint/2010/main" val="21653790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ce réservé du contenu 4" descr="Une image contenant texte, capture d’écran, diagramme, nombre&#10;&#10;Description générée automatiquement">
            <a:extLst>
              <a:ext uri="{FF2B5EF4-FFF2-40B4-BE49-F238E27FC236}">
                <a16:creationId xmlns:a16="http://schemas.microsoft.com/office/drawing/2014/main" id="{E8260935-7918-D4CE-344D-355002EAB5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060705"/>
            <a:ext cx="11277600" cy="4736590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EDEFCF2-080E-CBDA-E8E6-AD35EE2A1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11</a:t>
            </a:fld>
            <a:endParaRPr lang="fr-FR"/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B65345A0-4269-037E-31BF-239C803E0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Projet LOCABOX - BTS CIEL2 2024</a:t>
            </a:r>
          </a:p>
        </p:txBody>
      </p:sp>
    </p:spTree>
    <p:extLst>
      <p:ext uri="{BB962C8B-B14F-4D97-AF65-F5344CB8AC3E}">
        <p14:creationId xmlns:p14="http://schemas.microsoft.com/office/powerpoint/2010/main" val="7482255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ce réservé du contenu 4" descr="Une image contenant texte, capture d’écran, Police, diagramme&#10;&#10;Description générée automatiquement">
            <a:extLst>
              <a:ext uri="{FF2B5EF4-FFF2-40B4-BE49-F238E27FC236}">
                <a16:creationId xmlns:a16="http://schemas.microsoft.com/office/drawing/2014/main" id="{35DA8E89-736B-EF7C-1A4A-AECC77E0BD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004316"/>
            <a:ext cx="11277600" cy="4849368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2F138865-7317-3B00-C9FE-B31A7DFA2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12</a:t>
            </a:fld>
            <a:endParaRPr lang="fr-FR"/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630162F9-FFDF-9421-D152-52832887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Projet LOCABOX - BTS CIEL2 2024</a:t>
            </a:r>
          </a:p>
        </p:txBody>
      </p:sp>
    </p:spTree>
    <p:extLst>
      <p:ext uri="{BB962C8B-B14F-4D97-AF65-F5344CB8AC3E}">
        <p14:creationId xmlns:p14="http://schemas.microsoft.com/office/powerpoint/2010/main" val="27629707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Espace réservé du contenu 3" descr="Une image contenant texte, capture d’écran, diagramme, Police&#10;&#10;Description générée automatiquement">
            <a:extLst>
              <a:ext uri="{FF2B5EF4-FFF2-40B4-BE49-F238E27FC236}">
                <a16:creationId xmlns:a16="http://schemas.microsoft.com/office/drawing/2014/main" id="{7BB38ED1-5545-08E8-1689-8382DAB6DD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5154" y="457200"/>
            <a:ext cx="11161691" cy="5943600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CE2289F8-5FC1-A99A-AAF0-908E02B80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13</a:t>
            </a:fld>
            <a:endParaRPr lang="fr-FR"/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3398EA85-14CC-02CE-EF05-4CD4AAE14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Projet LOCABOX - BTS CIEL2 2024</a:t>
            </a:r>
          </a:p>
        </p:txBody>
      </p:sp>
    </p:spTree>
    <p:extLst>
      <p:ext uri="{BB962C8B-B14F-4D97-AF65-F5344CB8AC3E}">
        <p14:creationId xmlns:p14="http://schemas.microsoft.com/office/powerpoint/2010/main" val="37333517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F29BC92-D40A-5C4E-96E0-2B2491F04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fr-FR" sz="4000">
                <a:solidFill>
                  <a:srgbClr val="FFFFFF"/>
                </a:solidFill>
              </a:rPr>
              <a:t>Pistes de recherches : E1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63968F4-3E29-8EB8-B979-9CA2D39CD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0602" y="2044613"/>
            <a:ext cx="10032690" cy="70287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 algn="ctr"/>
            <a:r>
              <a:rPr lang="fr-FR" sz="2000"/>
              <a:t>Écran pour afficher le code composé par l'utilisateur.</a:t>
            </a:r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925A5D0-A823-A088-C9EB-F98B5F480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14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A719BA2-DB33-8DB1-CB52-C58608F6A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Projet LOCABOX - BTS CIEL2 2024</a:t>
            </a:r>
          </a:p>
        </p:txBody>
      </p:sp>
      <p:pic>
        <p:nvPicPr>
          <p:cNvPr id="6" name="Image 5" descr="Une image contenant texte, capture d’écran, Police, nombre&#10;&#10;Description générée automatiquement">
            <a:extLst>
              <a:ext uri="{FF2B5EF4-FFF2-40B4-BE49-F238E27FC236}">
                <a16:creationId xmlns:a16="http://schemas.microsoft.com/office/drawing/2014/main" id="{CE70E717-D9AE-474E-1488-15BF01E1D9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532" y="2499262"/>
            <a:ext cx="10654392" cy="3868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9127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F29BC92-D40A-5C4E-96E0-2B2491F04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fr-FR" sz="4000">
                <a:solidFill>
                  <a:srgbClr val="FFFFFF"/>
                </a:solidFill>
              </a:rPr>
              <a:t>Pistes de recherches : E2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925A5D0-A823-A088-C9EB-F98B5F480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15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A719BA2-DB33-8DB1-CB52-C58608F6A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Projet LOCABOX - BTS CIEL2 2024</a:t>
            </a:r>
          </a:p>
        </p:txBody>
      </p:sp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F6F5C0FC-B0EA-F914-1989-0D76A9AD8D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3504130"/>
              </p:ext>
            </p:extLst>
          </p:nvPr>
        </p:nvGraphicFramePr>
        <p:xfrm>
          <a:off x="460075" y="2070339"/>
          <a:ext cx="11282356" cy="42797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0589">
                  <a:extLst>
                    <a:ext uri="{9D8B030D-6E8A-4147-A177-3AD203B41FA5}">
                      <a16:colId xmlns:a16="http://schemas.microsoft.com/office/drawing/2014/main" val="4292470186"/>
                    </a:ext>
                  </a:extLst>
                </a:gridCol>
                <a:gridCol w="2820589">
                  <a:extLst>
                    <a:ext uri="{9D8B030D-6E8A-4147-A177-3AD203B41FA5}">
                      <a16:colId xmlns:a16="http://schemas.microsoft.com/office/drawing/2014/main" val="3645709087"/>
                    </a:ext>
                  </a:extLst>
                </a:gridCol>
                <a:gridCol w="2820589">
                  <a:extLst>
                    <a:ext uri="{9D8B030D-6E8A-4147-A177-3AD203B41FA5}">
                      <a16:colId xmlns:a16="http://schemas.microsoft.com/office/drawing/2014/main" val="643546129"/>
                    </a:ext>
                  </a:extLst>
                </a:gridCol>
                <a:gridCol w="2820589">
                  <a:extLst>
                    <a:ext uri="{9D8B030D-6E8A-4147-A177-3AD203B41FA5}">
                      <a16:colId xmlns:a16="http://schemas.microsoft.com/office/drawing/2014/main" val="1203280327"/>
                    </a:ext>
                  </a:extLst>
                </a:gridCol>
              </a:tblGrid>
              <a:tr h="311633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sz="1400" b="1" kern="1200" noProof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Critère</a:t>
                      </a:r>
                      <a:endParaRPr lang="fr-FR" sz="1400" b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sz="1400" b="1" kern="1200" noProof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Ionic avec </a:t>
                      </a:r>
                      <a:r>
                        <a:rPr lang="fr-FR" sz="1400" b="1" kern="1200" noProof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Angular</a:t>
                      </a:r>
                      <a:endParaRPr lang="fr-FR" sz="1400" b="1" kern="1200" err="1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b="1"/>
                        <a:t>Ionic avec </a:t>
                      </a:r>
                      <a:r>
                        <a:rPr lang="fr-FR" sz="1400" b="1" err="1"/>
                        <a:t>React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sz="1400" b="1" kern="1200" noProof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Ionic avec Vue.js</a:t>
                      </a:r>
                      <a:endParaRPr lang="fr-FR" sz="1400" b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0325624"/>
                  </a:ext>
                </a:extLst>
              </a:tr>
              <a:tr h="353184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sz="1200" b="1" i="0" u="none" strike="noStrike" noProof="0">
                          <a:latin typeface="Aptos"/>
                        </a:rPr>
                        <a:t>Courbe d'apprentissage</a:t>
                      </a:r>
                      <a:endParaRPr lang="fr-FR"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FR" sz="1200" b="0" i="0" u="none" strike="noStrike" noProof="0">
                          <a:latin typeface="Aptos"/>
                        </a:rPr>
                        <a:t>Difficile, plus complexe à maîtriser</a:t>
                      </a:r>
                      <a:endParaRPr lang="fr-F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FR" sz="1200" b="0" i="0" u="none" strike="noStrike" noProof="0">
                          <a:latin typeface="Aptos"/>
                        </a:rPr>
                        <a:t>Moyenne, plus facile qu'</a:t>
                      </a:r>
                      <a:r>
                        <a:rPr lang="fr-FR" sz="1200" b="0" i="0" u="none" strike="noStrike" noProof="0" err="1">
                          <a:latin typeface="Aptos"/>
                        </a:rPr>
                        <a:t>Angular</a:t>
                      </a:r>
                      <a:endParaRPr lang="fr-FR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FR" sz="1200" b="0" i="0" u="none" strike="noStrike" noProof="0">
                          <a:latin typeface="Aptos"/>
                        </a:rPr>
                        <a:t>Facile, simple et accessible</a:t>
                      </a:r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6958676"/>
                  </a:ext>
                </a:extLst>
              </a:tr>
              <a:tr h="353184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sz="1200" b="1" i="0" u="none" strike="noStrike" noProof="0">
                          <a:latin typeface="Aptos"/>
                        </a:rPr>
                        <a:t>Performance</a:t>
                      </a:r>
                      <a:endParaRPr lang="fr-FR"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FR" sz="1200" b="0" i="0" u="none" strike="noStrike" noProof="0">
                          <a:latin typeface="Aptos"/>
                        </a:rPr>
                        <a:t>Moins performant, plus lourd</a:t>
                      </a:r>
                      <a:endParaRPr lang="fr-F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FR" sz="1200" b="0" i="0" u="none" strike="noStrike" noProof="0">
                          <a:latin typeface="Aptos"/>
                        </a:rPr>
                        <a:t>Bonne performance, léger</a:t>
                      </a:r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FR" sz="1200" b="0" i="0" u="none" strike="noStrike" noProof="0">
                          <a:latin typeface="Aptos"/>
                        </a:rPr>
                        <a:t>Très bonne performance et léger</a:t>
                      </a:r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506522"/>
                  </a:ext>
                </a:extLst>
              </a:tr>
              <a:tr h="29085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sz="1200" b="1" i="0" u="none" strike="noStrike" noProof="0">
                          <a:latin typeface="Aptos"/>
                        </a:rPr>
                        <a:t>Légèreté</a:t>
                      </a:r>
                      <a:endParaRPr lang="fr-FR"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FR" sz="1200" b="0" i="0" u="none" strike="noStrike" noProof="0">
                          <a:latin typeface="Aptos"/>
                        </a:rPr>
                        <a:t>Relativement lourd</a:t>
                      </a:r>
                      <a:endParaRPr lang="fr-F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FR" sz="1200" b="0" i="0" u="none" strike="noStrike" noProof="0">
                          <a:latin typeface="Aptos"/>
                        </a:rPr>
                        <a:t>Léger</a:t>
                      </a:r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FR" sz="1200" b="0" i="0" u="none" strike="noStrike" noProof="0">
                          <a:latin typeface="Aptos"/>
                        </a:rPr>
                        <a:t>Léger</a:t>
                      </a:r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9135952"/>
                  </a:ext>
                </a:extLst>
              </a:tr>
              <a:tr h="477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sz="1200" b="1" i="0" u="none" strike="noStrike" noProof="0">
                          <a:latin typeface="Aptos"/>
                        </a:rPr>
                        <a:t>Adapté pour les petites apps</a:t>
                      </a:r>
                      <a:endParaRPr lang="fr-FR"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FR" sz="1200" b="0" i="0" u="none" strike="noStrike" noProof="0">
                          <a:latin typeface="Aptos"/>
                        </a:rPr>
                        <a:t>Peut-être trop complexe pour une petite app</a:t>
                      </a:r>
                      <a:endParaRPr lang="fr-F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FR" sz="1200" b="0" i="0" u="none" strike="noStrike" noProof="0">
                          <a:latin typeface="Aptos"/>
                        </a:rPr>
                        <a:t>Bon compromis entre complexité et performance</a:t>
                      </a:r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FR" sz="1200" b="0" i="0" u="none" strike="noStrike" noProof="0">
                          <a:latin typeface="Aptos"/>
                        </a:rPr>
                        <a:t>Très adapté pour des petites apps</a:t>
                      </a:r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4919498"/>
                  </a:ext>
                </a:extLst>
              </a:tr>
              <a:tr h="353184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sz="1200" b="1" i="0" u="none" strike="noStrike" noProof="0">
                          <a:latin typeface="Aptos"/>
                        </a:rPr>
                        <a:t>Facilité d’intégration avec Ionic</a:t>
                      </a:r>
                      <a:endParaRPr lang="fr-FR"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FR" sz="1200" b="0" i="0" u="none" strike="noStrike" noProof="0">
                          <a:latin typeface="Aptos"/>
                        </a:rPr>
                        <a:t>Parfaitement intégré, robuste</a:t>
                      </a:r>
                      <a:endParaRPr lang="fr-F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FR" sz="1200" b="0" i="0" u="none" strike="noStrike" noProof="0">
                          <a:latin typeface="Aptos"/>
                        </a:rPr>
                        <a:t>Très bien intégré, bonne documentation</a:t>
                      </a:r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FR" sz="1200" b="0" i="0" u="none" strike="noStrike" noProof="0">
                          <a:latin typeface="Aptos"/>
                        </a:rPr>
                        <a:t>Bien intégré avec bonne compatibilité</a:t>
                      </a:r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7223476"/>
                  </a:ext>
                </a:extLst>
              </a:tr>
              <a:tr h="353184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sz="1200" b="1" i="0" u="none" strike="noStrike" noProof="0">
                          <a:latin typeface="Aptos"/>
                        </a:rPr>
                        <a:t>Écosystème et communauté</a:t>
                      </a:r>
                      <a:endParaRPr lang="fr-FR"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FR" sz="1200" b="0" i="0" u="none" strike="noStrike" noProof="0">
                          <a:latin typeface="Aptos"/>
                        </a:rPr>
                        <a:t>Très large, beaucoup de ressources</a:t>
                      </a:r>
                      <a:endParaRPr lang="fr-F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FR" sz="1200" b="0" i="0" u="none" strike="noStrike" noProof="0">
                          <a:latin typeface="Aptos"/>
                        </a:rPr>
                        <a:t>Très large, écosystème très développé</a:t>
                      </a:r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FR" sz="1200" b="0" i="0" u="none" strike="noStrike" noProof="0">
                          <a:latin typeface="Aptos"/>
                        </a:rPr>
                        <a:t>En pleine croissance, mais plus petit</a:t>
                      </a:r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4903138"/>
                  </a:ext>
                </a:extLst>
              </a:tr>
              <a:tr h="477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sz="1200" b="1" i="0" u="none" strike="noStrike" noProof="0">
                          <a:latin typeface="Aptos"/>
                        </a:rPr>
                        <a:t>Flexibilité</a:t>
                      </a:r>
                      <a:endParaRPr lang="fr-FR"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FR" sz="1200" b="0" i="0" u="none" strike="noStrike" noProof="0">
                          <a:latin typeface="Aptos"/>
                        </a:rPr>
                        <a:t>Très flexible, mais nécessite beaucoup de configuration</a:t>
                      </a:r>
                      <a:endParaRPr lang="fr-F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FR" sz="1200" b="0" i="0" u="none" strike="noStrike" noProof="0">
                          <a:latin typeface="Aptos"/>
                        </a:rPr>
                        <a:t>Flexible et réactif</a:t>
                      </a:r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FR" sz="1200" b="0" i="0" u="none" strike="noStrike" noProof="0">
                          <a:latin typeface="Aptos"/>
                        </a:rPr>
                        <a:t>Flexible, avec une syntaxe simple</a:t>
                      </a:r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1324494"/>
                  </a:ext>
                </a:extLst>
              </a:tr>
              <a:tr h="353184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sz="1200" b="1" i="0" u="none" strike="noStrike" noProof="0">
                          <a:latin typeface="Aptos"/>
                        </a:rPr>
                        <a:t>Temps de développement</a:t>
                      </a:r>
                      <a:endParaRPr lang="fr-FR"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FR" sz="1200" b="0" i="0" u="none" strike="noStrike" noProof="0">
                          <a:latin typeface="Aptos"/>
                        </a:rPr>
                        <a:t>Plus long, surtout pour les petites apps</a:t>
                      </a:r>
                      <a:endParaRPr lang="fr-F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FR" sz="1200" b="0" i="0" u="none" strike="noStrike" noProof="0">
                          <a:latin typeface="Aptos"/>
                        </a:rPr>
                        <a:t>Temps de développement raisonnable</a:t>
                      </a:r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FR" sz="1200" b="0" i="0" u="none" strike="noStrike" noProof="0">
                          <a:latin typeface="Aptos"/>
                        </a:rPr>
                        <a:t>Très rapide à développer</a:t>
                      </a:r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6403366"/>
                  </a:ext>
                </a:extLst>
              </a:tr>
              <a:tr h="477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sz="1200" b="1" i="0" u="none" strike="noStrike" noProof="0">
                          <a:latin typeface="Aptos"/>
                        </a:rPr>
                        <a:t>Idéal pour l’application</a:t>
                      </a:r>
                      <a:endParaRPr lang="fr-FR"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FR" sz="1200" b="0" i="0" u="none" strike="noStrike" noProof="0">
                          <a:latin typeface="Aptos"/>
                        </a:rPr>
                        <a:t>Convient pour des applications plus complexes</a:t>
                      </a:r>
                      <a:endParaRPr lang="fr-F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FR" sz="1200" b="0" i="0" u="none" strike="noStrike" noProof="0">
                          <a:latin typeface="Aptos"/>
                        </a:rPr>
                        <a:t>Bon compromis pour une petite app</a:t>
                      </a:r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FR" sz="1200" b="0" i="0" u="none" strike="noStrike" noProof="0">
                          <a:latin typeface="Aptos"/>
                        </a:rPr>
                        <a:t>Idéal pour une petite app légère et réactive</a:t>
                      </a:r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7376564"/>
                  </a:ext>
                </a:extLst>
              </a:tr>
              <a:tr h="477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sz="1200" b="1" i="0" u="none" strike="noStrike" noProof="0">
                          <a:latin typeface="Aptos"/>
                        </a:rPr>
                        <a:t>Système de navigation et gestion d’état</a:t>
                      </a:r>
                      <a:endParaRPr lang="fr-FR"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FR" sz="1200" b="0" i="0" u="none" strike="noStrike" noProof="0">
                          <a:latin typeface="Aptos"/>
                        </a:rPr>
                        <a:t>Excellent système de routage intégré</a:t>
                      </a:r>
                      <a:endParaRPr lang="fr-FR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FR" sz="1200" b="0" i="0" u="none" strike="noStrike" noProof="0">
                          <a:latin typeface="Aptos"/>
                        </a:rPr>
                        <a:t>Bon, mais nécessite un peu plus de configuration</a:t>
                      </a:r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FR" sz="1200" b="0" i="0" u="none" strike="noStrike" noProof="0">
                          <a:latin typeface="Aptos"/>
                        </a:rPr>
                        <a:t>Très bon, simple et clair</a:t>
                      </a:r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3550482"/>
                  </a:ext>
                </a:extLst>
              </a:tr>
            </a:tbl>
          </a:graphicData>
        </a:graphic>
      </p:graphicFrame>
      <p:sp>
        <p:nvSpPr>
          <p:cNvPr id="11" name="ZoneTexte 10">
            <a:extLst>
              <a:ext uri="{FF2B5EF4-FFF2-40B4-BE49-F238E27FC236}">
                <a16:creationId xmlns:a16="http://schemas.microsoft.com/office/drawing/2014/main" id="{54B2E9ED-8729-7C64-1473-018E22EF6051}"/>
              </a:ext>
            </a:extLst>
          </p:cNvPr>
          <p:cNvSpPr txBox="1"/>
          <p:nvPr/>
        </p:nvSpPr>
        <p:spPr>
          <a:xfrm>
            <a:off x="6263" y="1582455"/>
            <a:ext cx="12189912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2000">
                <a:cs typeface="Arial"/>
              </a:rPr>
              <a:t>Encryptions des données utilisateur avec Argon2 compatible avec VUE.JS.</a:t>
            </a:r>
            <a:r>
              <a:rPr lang="en-US" sz="2000">
                <a:cs typeface="Arial"/>
              </a:rPr>
              <a:t>​</a:t>
            </a:r>
            <a:endParaRPr lang="fr-FR"/>
          </a:p>
          <a:p>
            <a:pPr algn="ctr"/>
            <a:endParaRPr lang="fr-FR" sz="200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438015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F29BC92-D40A-5C4E-96E0-2B2491F04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fr-FR" sz="4000">
                <a:solidFill>
                  <a:srgbClr val="FFFFFF"/>
                </a:solidFill>
              </a:rPr>
              <a:t>Pistes de recherches : E3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63968F4-3E29-8EB8-B979-9CA2D39CD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9" y="2390266"/>
            <a:ext cx="12182558" cy="347813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 algn="ctr">
              <a:buNone/>
            </a:pPr>
            <a:r>
              <a:rPr lang="fr-FR" sz="2000"/>
              <a:t>Encryptions des données utilisateur avec Argon2, compatible avec PHP.</a:t>
            </a:r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925A5D0-A823-A088-C9EB-F98B5F480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16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A719BA2-DB33-8DB1-CB52-C58608F6A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Projet LOCABOX - BTS CIEL2 2024</a:t>
            </a:r>
          </a:p>
        </p:txBody>
      </p:sp>
      <p:graphicFrame>
        <p:nvGraphicFramePr>
          <p:cNvPr id="7" name="Tableau 6">
            <a:extLst>
              <a:ext uri="{FF2B5EF4-FFF2-40B4-BE49-F238E27FC236}">
                <a16:creationId xmlns:a16="http://schemas.microsoft.com/office/drawing/2014/main" id="{A29E799C-220A-71EA-3CEA-464C651F9C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5258711"/>
              </p:ext>
            </p:extLst>
          </p:nvPr>
        </p:nvGraphicFramePr>
        <p:xfrm>
          <a:off x="411847" y="2741526"/>
          <a:ext cx="11354735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2105">
                  <a:extLst>
                    <a:ext uri="{9D8B030D-6E8A-4147-A177-3AD203B41FA5}">
                      <a16:colId xmlns:a16="http://schemas.microsoft.com/office/drawing/2014/main" val="1735196312"/>
                    </a:ext>
                  </a:extLst>
                </a:gridCol>
                <a:gridCol w="1622105">
                  <a:extLst>
                    <a:ext uri="{9D8B030D-6E8A-4147-A177-3AD203B41FA5}">
                      <a16:colId xmlns:a16="http://schemas.microsoft.com/office/drawing/2014/main" val="3126216171"/>
                    </a:ext>
                  </a:extLst>
                </a:gridCol>
                <a:gridCol w="1622105">
                  <a:extLst>
                    <a:ext uri="{9D8B030D-6E8A-4147-A177-3AD203B41FA5}">
                      <a16:colId xmlns:a16="http://schemas.microsoft.com/office/drawing/2014/main" val="2599649586"/>
                    </a:ext>
                  </a:extLst>
                </a:gridCol>
                <a:gridCol w="1622105">
                  <a:extLst>
                    <a:ext uri="{9D8B030D-6E8A-4147-A177-3AD203B41FA5}">
                      <a16:colId xmlns:a16="http://schemas.microsoft.com/office/drawing/2014/main" val="3696366917"/>
                    </a:ext>
                  </a:extLst>
                </a:gridCol>
                <a:gridCol w="1622105">
                  <a:extLst>
                    <a:ext uri="{9D8B030D-6E8A-4147-A177-3AD203B41FA5}">
                      <a16:colId xmlns:a16="http://schemas.microsoft.com/office/drawing/2014/main" val="57599092"/>
                    </a:ext>
                  </a:extLst>
                </a:gridCol>
                <a:gridCol w="1622105">
                  <a:extLst>
                    <a:ext uri="{9D8B030D-6E8A-4147-A177-3AD203B41FA5}">
                      <a16:colId xmlns:a16="http://schemas.microsoft.com/office/drawing/2014/main" val="214298791"/>
                    </a:ext>
                  </a:extLst>
                </a:gridCol>
                <a:gridCol w="1622105">
                  <a:extLst>
                    <a:ext uri="{9D8B030D-6E8A-4147-A177-3AD203B41FA5}">
                      <a16:colId xmlns:a16="http://schemas.microsoft.com/office/drawing/2014/main" val="2281960480"/>
                    </a:ext>
                  </a:extLst>
                </a:gridCol>
              </a:tblGrid>
              <a:tr h="231269">
                <a:tc>
                  <a:txBody>
                    <a:bodyPr/>
                    <a:lstStyle/>
                    <a:p>
                      <a:pPr marL="0" algn="l" rtl="0" eaLnBrk="1" fontAlgn="t" latinLnBrk="0" hangingPunct="1"/>
                      <a:r>
                        <a:rPr lang="fr-FR" sz="1200" b="1" i="0" u="none" strike="noStrike" kern="120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Framework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/>
                      <a:r>
                        <a:rPr lang="fr-FR" sz="1200" b="1" i="0" u="none" strike="noStrike" kern="120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Facilité d'utilisation</a:t>
                      </a:r>
                      <a:endParaRPr lang="fr-FR" sz="1200" b="0" i="0" u="none" strike="noStrike">
                        <a:effectLst/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/>
                      <a:r>
                        <a:rPr lang="fr-FR" sz="1200" b="1" i="0" u="none" strike="noStrike" kern="120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Performances</a:t>
                      </a:r>
                      <a:endParaRPr lang="fr-FR" sz="1200" b="0" i="0" u="none" strike="noStrike">
                        <a:effectLst/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l">
                        <a:buNone/>
                      </a:pPr>
                      <a:r>
                        <a:rPr lang="fr-FR" sz="1200" b="1" i="0" u="none" strike="noStrike" kern="1200" baseline="0" noProof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Écosystème</a:t>
                      </a:r>
                      <a:endParaRPr lang="fr-FR" sz="120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/>
                      <a:r>
                        <a:rPr lang="fr-FR" sz="1200" b="1" i="0" u="none" strike="noStrike" kern="120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Compatibilité Apache</a:t>
                      </a:r>
                      <a:endParaRPr lang="fr-FR" sz="1200" b="0" i="0" u="none" strike="noStrike">
                        <a:effectLst/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/>
                      <a:r>
                        <a:rPr lang="fr-FR" sz="1200" b="1" i="0" u="none" strike="noStrike" kern="120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Compatibilité MySQL/</a:t>
                      </a:r>
                      <a:r>
                        <a:rPr lang="fr-FR" sz="1200" b="1" i="0" u="none" strike="noStrike" kern="1200" err="1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MariaDB</a:t>
                      </a:r>
                      <a:endParaRPr lang="fr-FR" sz="1200" b="0" i="0" u="none" strike="noStrike">
                        <a:effectLst/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/>
                      <a:r>
                        <a:rPr lang="fr-FR" sz="1200" b="1" i="0" u="none" strike="noStrike" kern="120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Idéal pour</a:t>
                      </a:r>
                      <a:endParaRPr lang="fr-FR" sz="1200" b="0" i="0" u="none" strike="noStrike">
                        <a:effectLst/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9354246"/>
                  </a:ext>
                </a:extLst>
              </a:tr>
              <a:tr h="231269">
                <a:tc>
                  <a:txBody>
                    <a:bodyPr/>
                    <a:lstStyle/>
                    <a:p>
                      <a:pPr marL="0" lvl="0" algn="l">
                        <a:buNone/>
                      </a:pPr>
                      <a:r>
                        <a:rPr lang="fr-FR" sz="1200" b="1" i="0" u="none" strike="noStrike" kern="1200" baseline="0" noProof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CodeIgniter</a:t>
                      </a:r>
                      <a:r>
                        <a:rPr lang="fr-FR" sz="1200" b="1" i="0" u="none" strike="noStrike" kern="1200" baseline="0" noProof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3</a:t>
                      </a:r>
                      <a:endParaRPr lang="fr-FR" sz="1200" b="1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l">
                        <a:buNone/>
                      </a:pPr>
                      <a:r>
                        <a:rPr lang="fr-FR" sz="1200" b="0" i="0" u="none" strike="noStrike" kern="1200" baseline="0" noProof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Très simple et accessible.</a:t>
                      </a:r>
                      <a:endParaRPr lang="fr-FR" sz="120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l">
                        <a:buNone/>
                      </a:pPr>
                      <a:r>
                        <a:rPr lang="fr-FR" sz="1200" b="0" i="0" u="none" strike="noStrike" kern="1200" baseline="0" noProof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Bonne pour des projets simples.</a:t>
                      </a:r>
                      <a:endParaRPr lang="fr-FR" sz="120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l">
                        <a:buNone/>
                      </a:pPr>
                      <a:r>
                        <a:rPr lang="fr-FR" sz="1200" b="0" i="0" u="none" strike="noStrike" kern="1200" baseline="0" noProof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Limité mais suffisant.</a:t>
                      </a:r>
                      <a:endParaRPr lang="fr-FR" sz="120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l">
                        <a:buNone/>
                      </a:pPr>
                      <a:r>
                        <a:rPr lang="fr-FR" sz="1200" b="0" i="0" u="none" strike="noStrike" kern="1200" baseline="0" noProof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Excellente, configuration facile.</a:t>
                      </a:r>
                      <a:endParaRPr lang="fr-FR" sz="120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l">
                        <a:buNone/>
                      </a:pPr>
                      <a:r>
                        <a:rPr lang="fr-FR" sz="1200" b="0" i="0" u="none" strike="noStrike" kern="1200" baseline="0" noProof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Excellente, aucune complexité.</a:t>
                      </a:r>
                      <a:endParaRPr lang="fr-FR" sz="120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l">
                        <a:buNone/>
                      </a:pPr>
                      <a:r>
                        <a:rPr lang="fr-FR" sz="1200" b="0" i="0" u="none" strike="noStrike" kern="1200" baseline="0" noProof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Petits projets ou débutants.</a:t>
                      </a:r>
                      <a:endParaRPr lang="fr-FR" sz="120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4106725"/>
                  </a:ext>
                </a:extLst>
              </a:tr>
              <a:tr h="323776">
                <a:tc>
                  <a:txBody>
                    <a:bodyPr/>
                    <a:lstStyle/>
                    <a:p>
                      <a:pPr marL="0" algn="l" rtl="0" eaLnBrk="1" fontAlgn="t" latinLnBrk="0" hangingPunct="1"/>
                      <a:r>
                        <a:rPr lang="fr-FR" sz="1200" b="1" i="0" u="none" strike="noStrike" kern="120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CodeIgniter</a:t>
                      </a:r>
                      <a:r>
                        <a:rPr lang="fr-FR" sz="1200" b="1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4</a:t>
                      </a:r>
                      <a:endParaRPr lang="fr-FR" sz="1200" b="1" i="0" u="none" strike="noStrike">
                        <a:effectLst/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l">
                        <a:buNone/>
                      </a:pPr>
                      <a:r>
                        <a:rPr lang="fr-FR" sz="1200" b="0" i="0" u="none" strike="noStrike" kern="1200" baseline="0" noProof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Facile avec des concepts modernes.</a:t>
                      </a:r>
                      <a:endParaRPr lang="fr-FR" sz="120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l">
                        <a:buNone/>
                      </a:pPr>
                      <a:r>
                        <a:rPr lang="fr-FR" sz="1200" b="0" i="0" u="none" strike="noStrike" kern="1200" baseline="0" noProof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Très bonnes pour des applications modernes.</a:t>
                      </a:r>
                      <a:endParaRPr lang="fr-FR" sz="120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l">
                        <a:buNone/>
                      </a:pPr>
                      <a:r>
                        <a:rPr lang="fr-FR" sz="1200" b="0" i="0" u="none" strike="noStrike" kern="1200" baseline="0" noProof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Amélioré grâce à Composer.</a:t>
                      </a:r>
                      <a:endParaRPr lang="fr-FR" sz="120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l">
                        <a:buNone/>
                      </a:pPr>
                      <a:r>
                        <a:rPr lang="fr-FR" sz="1200" b="0" i="0" u="none" strike="noStrike" kern="1200" baseline="0" noProof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Excellente, toujours simple.</a:t>
                      </a:r>
                      <a:endParaRPr lang="fr-FR" sz="120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l">
                        <a:buNone/>
                      </a:pPr>
                      <a:r>
                        <a:rPr lang="fr-FR" sz="1200" b="0" i="0" u="none" strike="noStrike" kern="1200" baseline="0" noProof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Excellente, via PDO.</a:t>
                      </a:r>
                      <a:endParaRPr lang="fr-FR" sz="120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l">
                        <a:buNone/>
                      </a:pPr>
                      <a:r>
                        <a:rPr lang="fr-FR" sz="1200" b="0" i="0" u="none" strike="noStrike" kern="1200" baseline="0" noProof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Applications modernes performantes.</a:t>
                      </a:r>
                      <a:endParaRPr lang="fr-FR" sz="1200" baseline="0" noProof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8435916"/>
                  </a:ext>
                </a:extLst>
              </a:tr>
              <a:tr h="323776">
                <a:tc>
                  <a:txBody>
                    <a:bodyPr/>
                    <a:lstStyle/>
                    <a:p>
                      <a:pPr marL="0" algn="l" rtl="0" eaLnBrk="1" fontAlgn="t" latinLnBrk="0" hangingPunct="1"/>
                      <a:r>
                        <a:rPr lang="fr-FR" sz="1200" b="1" i="0" u="none" strike="noStrike" kern="120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Laravel</a:t>
                      </a:r>
                      <a:endParaRPr lang="fr-FR" sz="1200" b="1" i="0" u="none" strike="noStrike">
                        <a:effectLst/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l">
                        <a:buNone/>
                      </a:pPr>
                      <a:r>
                        <a:rPr lang="fr-FR" sz="1200" b="0" i="0" u="none" strike="noStrike" kern="1200" baseline="0" noProof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Simple avec une bonne documentation.</a:t>
                      </a:r>
                      <a:endParaRPr lang="fr-FR" sz="120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l">
                        <a:buNone/>
                      </a:pPr>
                      <a:r>
                        <a:rPr lang="fr-FR" sz="1200" b="0" i="0" u="none" strike="noStrike" kern="1200" baseline="0" noProof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Bonnes, nécessite des optimisations.</a:t>
                      </a:r>
                      <a:endParaRPr lang="fr-FR" sz="120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l">
                        <a:buNone/>
                      </a:pPr>
                      <a:r>
                        <a:rPr lang="fr-FR" sz="1200" b="0" i="0" u="none" strike="noStrike" kern="1200" baseline="0" noProof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Très riche (ORM, Artisan CLI).</a:t>
                      </a:r>
                      <a:endParaRPr lang="fr-FR" sz="120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l">
                        <a:buNone/>
                      </a:pPr>
                      <a:r>
                        <a:rPr lang="fr-FR" sz="1200" b="0" i="0" u="none" strike="noStrike" kern="1200" baseline="0" noProof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Bonne, nécessite </a:t>
                      </a:r>
                      <a:r>
                        <a:rPr lang="fr-FR" sz="1200" b="0" i="0" u="none" strike="noStrike" kern="1200" baseline="0" noProof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mod_rewrite</a:t>
                      </a:r>
                      <a:r>
                        <a:rPr lang="fr-FR" sz="1200" b="0" i="0" u="none" strike="noStrike" kern="1200" baseline="0" noProof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</a:t>
                      </a:r>
                      <a:endParaRPr lang="fr-FR" sz="120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l">
                        <a:buNone/>
                      </a:pPr>
                      <a:r>
                        <a:rPr lang="fr-FR" sz="1200" b="0" i="0" u="none" strike="noStrike" kern="1200" baseline="0" noProof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Excellente, via Eloquent.</a:t>
                      </a:r>
                      <a:endParaRPr lang="fr-FR" sz="120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l">
                        <a:buNone/>
                      </a:pPr>
                      <a:r>
                        <a:rPr lang="fr-FR" sz="1200" b="0" i="0" u="none" strike="noStrike" kern="1200" baseline="0" noProof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Applications complexes et évolutives.</a:t>
                      </a:r>
                      <a:endParaRPr lang="fr-FR" sz="1200" baseline="0" noProof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6733220"/>
                  </a:ext>
                </a:extLst>
              </a:tr>
              <a:tr h="323776">
                <a:tc>
                  <a:txBody>
                    <a:bodyPr/>
                    <a:lstStyle/>
                    <a:p>
                      <a:pPr marL="0" algn="l" rtl="0" eaLnBrk="1" fontAlgn="t" latinLnBrk="0" hangingPunct="1"/>
                      <a:r>
                        <a:rPr lang="fr-FR" sz="1200" b="1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Symfony</a:t>
                      </a:r>
                      <a:endParaRPr lang="fr-FR" sz="1200" b="1" i="0" u="none" strike="noStrike">
                        <a:effectLst/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l">
                        <a:buNone/>
                      </a:pPr>
                      <a:r>
                        <a:rPr lang="fr-FR" sz="1200" b="0" i="0" u="none" strike="noStrike" kern="1200" baseline="0" noProof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Complexe mais très flexible.</a:t>
                      </a:r>
                      <a:endParaRPr lang="fr-FR" sz="120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l">
                        <a:buNone/>
                      </a:pPr>
                      <a:r>
                        <a:rPr lang="fr-FR" sz="1200" b="0" i="0" u="none" strike="noStrike" kern="1200" baseline="0" noProof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Solides, adaptées aux projets complexes.</a:t>
                      </a:r>
                      <a:endParaRPr lang="fr-FR" sz="120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l">
                        <a:buNone/>
                      </a:pPr>
                      <a:r>
                        <a:rPr lang="fr-FR" sz="1200" b="0" i="0" u="none" strike="noStrike" kern="1200" baseline="0" noProof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Modulaire et riche.</a:t>
                      </a:r>
                      <a:endParaRPr lang="fr-FR" sz="120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l">
                        <a:buNone/>
                      </a:pPr>
                      <a:r>
                        <a:rPr lang="fr-FR" sz="1200" b="0" i="0" u="none" strike="noStrike" kern="1200" baseline="0" noProof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Bonne, nécessite des configurations avancées.</a:t>
                      </a:r>
                      <a:endParaRPr lang="fr-FR" sz="120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l">
                        <a:buNone/>
                      </a:pPr>
                      <a:r>
                        <a:rPr lang="fr-FR" sz="1200" b="0" i="0" u="none" strike="noStrike" kern="1200" baseline="0" noProof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Excellente, via Doctrine ORM.</a:t>
                      </a:r>
                      <a:endParaRPr lang="fr-FR" sz="1200" baseline="0" noProof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l">
                        <a:buNone/>
                      </a:pPr>
                      <a:r>
                        <a:rPr lang="fr-FR" sz="1200" b="0" i="0" u="none" strike="noStrike" kern="1200" baseline="0" noProof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Projets d'entreprise ou à grande échelle.</a:t>
                      </a:r>
                      <a:endParaRPr lang="fr-FR" sz="1200" baseline="0" noProof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74794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62976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F29BC92-D40A-5C4E-96E0-2B2491F04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fr-FR" sz="4000">
                <a:solidFill>
                  <a:srgbClr val="FFFFFF"/>
                </a:solidFill>
              </a:rPr>
              <a:t>Pistes de recherches : E4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925A5D0-A823-A088-C9EB-F98B5F480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17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A719BA2-DB33-8DB1-CB52-C58608F6A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Projet LOCABOX - BTS CIEL2 2024</a:t>
            </a:r>
          </a:p>
        </p:txBody>
      </p:sp>
      <p:graphicFrame>
        <p:nvGraphicFramePr>
          <p:cNvPr id="11" name="Espace réservé du contenu 14">
            <a:extLst>
              <a:ext uri="{FF2B5EF4-FFF2-40B4-BE49-F238E27FC236}">
                <a16:creationId xmlns:a16="http://schemas.microsoft.com/office/drawing/2014/main" id="{589CDA0A-080C-7AF5-1334-31E22319F1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7474755"/>
              </p:ext>
            </p:extLst>
          </p:nvPr>
        </p:nvGraphicFramePr>
        <p:xfrm>
          <a:off x="974394" y="1713723"/>
          <a:ext cx="10385339" cy="46451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17743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5" name="Rectangle 414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7" name="Rectangle 416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9" name="Rectangle 418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1" name="Rectangle 420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9359E53-866B-097A-BC2B-21DA11B00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fr-FR" sz="4000">
                <a:solidFill>
                  <a:srgbClr val="FFFFFF"/>
                </a:solidFill>
              </a:rPr>
              <a:t>Sommaire</a:t>
            </a:r>
          </a:p>
        </p:txBody>
      </p:sp>
      <p:graphicFrame>
        <p:nvGraphicFramePr>
          <p:cNvPr id="34" name="Espace réservé du contenu 2">
            <a:extLst>
              <a:ext uri="{FF2B5EF4-FFF2-40B4-BE49-F238E27FC236}">
                <a16:creationId xmlns:a16="http://schemas.microsoft.com/office/drawing/2014/main" id="{F27D3627-3A8D-354E-6C70-203B7F9A70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7361519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5" name="Espace réservé du numéro de diapositive 14">
            <a:extLst>
              <a:ext uri="{FF2B5EF4-FFF2-40B4-BE49-F238E27FC236}">
                <a16:creationId xmlns:a16="http://schemas.microsoft.com/office/drawing/2014/main" id="{F42D2D42-86D5-86FB-2FB6-EE5D14C7B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2</a:t>
            </a:fld>
            <a:endParaRPr lang="fr-FR"/>
          </a:p>
        </p:txBody>
      </p:sp>
      <p:sp>
        <p:nvSpPr>
          <p:cNvPr id="14" name="Espace réservé du pied de page 13">
            <a:extLst>
              <a:ext uri="{FF2B5EF4-FFF2-40B4-BE49-F238E27FC236}">
                <a16:creationId xmlns:a16="http://schemas.microsoft.com/office/drawing/2014/main" id="{AA3A63E9-5D7E-7BA0-11AF-BDAF4F054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Projet LOCABOX - BTS CIEL2 2024</a:t>
            </a:r>
          </a:p>
        </p:txBody>
      </p:sp>
    </p:spTree>
    <p:extLst>
      <p:ext uri="{BB962C8B-B14F-4D97-AF65-F5344CB8AC3E}">
        <p14:creationId xmlns:p14="http://schemas.microsoft.com/office/powerpoint/2010/main" val="2505822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712E947-0734-45F9-9C4F-41114EC3A3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85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2B3290A-D3BF-4B87-B55B-FD9A98B497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9030" cy="1576446"/>
            <a:chOff x="0" y="0"/>
            <a:chExt cx="12192002" cy="1576446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33A715A-0686-440A-8F40-441B42A660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H="1">
              <a:off x="2" y="0"/>
              <a:ext cx="12191998" cy="1575955"/>
            </a:xfrm>
            <a:prstGeom prst="rect">
              <a:avLst/>
            </a:prstGeom>
            <a:gradFill>
              <a:gsLst>
                <a:gs pos="0">
                  <a:srgbClr val="000000">
                    <a:alpha val="96000"/>
                  </a:srgbClr>
                </a:gs>
                <a:gs pos="100000">
                  <a:schemeClr val="accent1">
                    <a:lumMod val="75000"/>
                  </a:schemeClr>
                </a:gs>
              </a:gsLst>
              <a:lin ang="8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761657F-19F2-425B-B7E9-0118CD13C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5307778" y="-5307778"/>
              <a:ext cx="1576446" cy="12192002"/>
            </a:xfrm>
            <a:prstGeom prst="rect">
              <a:avLst/>
            </a:prstGeom>
            <a:gradFill>
              <a:gsLst>
                <a:gs pos="45000">
                  <a:schemeClr val="accent1">
                    <a:alpha val="0"/>
                  </a:schemeClr>
                </a:gs>
                <a:gs pos="99000">
                  <a:srgbClr val="000000">
                    <a:alpha val="74000"/>
                  </a:srgbClr>
                </a:gs>
              </a:gsLst>
              <a:lin ang="11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27B6634-79D3-4EDD-A77A-1065D6F3A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825434" y="0"/>
              <a:ext cx="4303422" cy="1575461"/>
            </a:xfrm>
            <a:prstGeom prst="rect">
              <a:avLst/>
            </a:prstGeom>
            <a:gradFill>
              <a:gsLst>
                <a:gs pos="0">
                  <a:schemeClr val="accent1">
                    <a:alpha val="17000"/>
                  </a:schemeClr>
                </a:gs>
                <a:gs pos="74000">
                  <a:schemeClr val="accent1">
                    <a:lumMod val="50000"/>
                    <a:alpha val="0"/>
                  </a:schemeClr>
                </a:gs>
              </a:gsLst>
              <a:lin ang="14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89DD67AF-675A-2657-3543-92DABF1BD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8" y="319314"/>
            <a:ext cx="9477377" cy="1030515"/>
          </a:xfrm>
        </p:spPr>
        <p:txBody>
          <a:bodyPr anchor="ctr">
            <a:normAutofit/>
          </a:bodyPr>
          <a:lstStyle/>
          <a:p>
            <a:r>
              <a:rPr lang="fr-FR" sz="4000">
                <a:solidFill>
                  <a:srgbClr val="FFFFFF"/>
                </a:solidFill>
                <a:latin typeface="Aptos Display"/>
                <a:cs typeface="Arial"/>
              </a:rPr>
              <a:t>Contexte du projet </a:t>
            </a:r>
            <a:endParaRPr lang="fr-FR" sz="4000">
              <a:solidFill>
                <a:srgbClr val="FFFFFF"/>
              </a:solidFill>
            </a:endParaRPr>
          </a:p>
        </p:txBody>
      </p:sp>
      <p:pic>
        <p:nvPicPr>
          <p:cNvPr id="5" name="Image 4" descr="Une image contenant carte, Photographie aérienne, Conception urbaine, carrefour&#10;&#10;Description générée automatiquement">
            <a:extLst>
              <a:ext uri="{FF2B5EF4-FFF2-40B4-BE49-F238E27FC236}">
                <a16:creationId xmlns:a16="http://schemas.microsoft.com/office/drawing/2014/main" id="{10011117-02DE-38A7-556D-D4DEDFED67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7706" y="2050595"/>
            <a:ext cx="2949143" cy="2617365"/>
          </a:xfrm>
          <a:prstGeom prst="rect">
            <a:avLst/>
          </a:prstGeom>
        </p:spPr>
      </p:pic>
      <p:pic>
        <p:nvPicPr>
          <p:cNvPr id="4" name="Image 3" descr="Une image contenant propriété, bâtiment, mur, intérieur&#10;&#10;Description générée automatiquement">
            <a:extLst>
              <a:ext uri="{FF2B5EF4-FFF2-40B4-BE49-F238E27FC236}">
                <a16:creationId xmlns:a16="http://schemas.microsoft.com/office/drawing/2014/main" id="{EE034D9E-D72A-1708-69C7-A662072794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7671" y="2074130"/>
            <a:ext cx="3765992" cy="2617365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12C6422-4A63-B114-54C4-B149B51C7C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8" y="5070346"/>
            <a:ext cx="9496427" cy="138526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z="2000">
                <a:latin typeface="Aptos"/>
                <a:cs typeface="Arial"/>
              </a:rPr>
              <a:t>Le client dispose de quatre bâtiments comportant au total 102 boxes entre 40m² et 7m², les boxes peuvent être loués par des entreprises ou des particuliers, afin de pouvoir stocker des biens. </a:t>
            </a:r>
            <a:br>
              <a:rPr lang="fr-FR" sz="2000">
                <a:latin typeface="Aptos"/>
                <a:cs typeface="Arial"/>
              </a:rPr>
            </a:br>
            <a:r>
              <a:rPr lang="fr-FR" sz="2000">
                <a:latin typeface="Aptos"/>
                <a:cs typeface="Arial"/>
              </a:rPr>
              <a:t>Le client désire automatiser l’accès aux box locatif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B6D54EB-EAD5-2216-5FAB-B82B3DB69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518C2BA-4F93-DC38-A83D-09C11958B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Projet LOCABOX - BTS CIEL2 2024</a:t>
            </a:r>
          </a:p>
        </p:txBody>
      </p:sp>
    </p:spTree>
    <p:extLst>
      <p:ext uri="{BB962C8B-B14F-4D97-AF65-F5344CB8AC3E}">
        <p14:creationId xmlns:p14="http://schemas.microsoft.com/office/powerpoint/2010/main" val="3956908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C8D0435-A44C-28F6-AD93-22F1103CC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fr-FR" sz="4000">
                <a:solidFill>
                  <a:srgbClr val="FFFFFF"/>
                </a:solidFill>
              </a:rPr>
              <a:t>Répartition des tâches</a:t>
            </a:r>
          </a:p>
        </p:txBody>
      </p:sp>
      <p:graphicFrame>
        <p:nvGraphicFramePr>
          <p:cNvPr id="45" name="Espace réservé du contenu 2">
            <a:extLst>
              <a:ext uri="{FF2B5EF4-FFF2-40B4-BE49-F238E27FC236}">
                <a16:creationId xmlns:a16="http://schemas.microsoft.com/office/drawing/2014/main" id="{B5A8D7EC-C0CA-F585-3B78-C3C503DE9E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0453314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Espace réservé du numéro de diapositive 12">
            <a:extLst>
              <a:ext uri="{FF2B5EF4-FFF2-40B4-BE49-F238E27FC236}">
                <a16:creationId xmlns:a16="http://schemas.microsoft.com/office/drawing/2014/main" id="{83590742-57B6-0288-7C86-F51912FA1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4</a:t>
            </a:fld>
            <a:endParaRPr lang="fr-FR"/>
          </a:p>
        </p:txBody>
      </p:sp>
      <p:sp>
        <p:nvSpPr>
          <p:cNvPr id="12" name="Espace réservé du pied de page 11">
            <a:extLst>
              <a:ext uri="{FF2B5EF4-FFF2-40B4-BE49-F238E27FC236}">
                <a16:creationId xmlns:a16="http://schemas.microsoft.com/office/drawing/2014/main" id="{5DCCC465-73BA-F733-DA0E-4973B1630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Projet LOCABOX - BTS CIEL2 2024</a:t>
            </a:r>
          </a:p>
        </p:txBody>
      </p:sp>
    </p:spTree>
    <p:extLst>
      <p:ext uri="{BB962C8B-B14F-4D97-AF65-F5344CB8AC3E}">
        <p14:creationId xmlns:p14="http://schemas.microsoft.com/office/powerpoint/2010/main" val="349194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0AFD6DE-2298-F6E7-4109-AE7B25428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6865" y="818984"/>
            <a:ext cx="6596245" cy="326852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Cas d'utilisation</a:t>
            </a:r>
            <a:endParaRPr lang="en-US" sz="4800" kern="120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CF18036-8FCE-2B75-27A2-C8E67A53A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B0191CC-D2F6-0DB2-F74E-2B9FA9193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Projet LOCABOX - BTS CIEL2 2024</a:t>
            </a:r>
          </a:p>
        </p:txBody>
      </p:sp>
    </p:spTree>
    <p:extLst>
      <p:ext uri="{BB962C8B-B14F-4D97-AF65-F5344CB8AC3E}">
        <p14:creationId xmlns:p14="http://schemas.microsoft.com/office/powerpoint/2010/main" val="2212946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Espace réservé du contenu 4" descr="Une image contenant texte, capture d’écran, diagramme, ligne&#10;&#10;Description générée automatiquement">
            <a:extLst>
              <a:ext uri="{FF2B5EF4-FFF2-40B4-BE49-F238E27FC236}">
                <a16:creationId xmlns:a16="http://schemas.microsoft.com/office/drawing/2014/main" id="{2CD948E3-BE3A-FB3D-727F-969C16D801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863346"/>
            <a:ext cx="11277600" cy="5131307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A4E7A352-D2AD-45A2-8506-56D6E5A59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6</a:t>
            </a:fld>
            <a:endParaRPr lang="fr-FR"/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FEB3F4B6-DECC-E896-5AED-138A024BA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Projet LOCABOX - BTS CIEL2 2024</a:t>
            </a:r>
          </a:p>
        </p:txBody>
      </p:sp>
    </p:spTree>
    <p:extLst>
      <p:ext uri="{BB962C8B-B14F-4D97-AF65-F5344CB8AC3E}">
        <p14:creationId xmlns:p14="http://schemas.microsoft.com/office/powerpoint/2010/main" val="2584702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7428F637-7E6F-F996-6D5B-F2C0ECD14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7</a:t>
            </a:fld>
            <a:endParaRPr lang="fr-FR"/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706DECC0-FF90-CEA7-08D3-7D93D2A16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Projet LOCABOX - BTS CIEL2 2024</a:t>
            </a:r>
          </a:p>
        </p:txBody>
      </p:sp>
      <p:pic>
        <p:nvPicPr>
          <p:cNvPr id="10" name="Espace réservé du contenu 9" descr="Une image contenant texte, capture d’écran, diagramme, ligne&#10;&#10;Description générée automatiquement">
            <a:extLst>
              <a:ext uri="{FF2B5EF4-FFF2-40B4-BE49-F238E27FC236}">
                <a16:creationId xmlns:a16="http://schemas.microsoft.com/office/drawing/2014/main" id="{0A69C716-0CEF-703F-9F11-2414EE9BA3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8758" y="1360209"/>
            <a:ext cx="11644131" cy="4134348"/>
          </a:xfrm>
        </p:spPr>
      </p:pic>
    </p:spTree>
    <p:extLst>
      <p:ext uri="{BB962C8B-B14F-4D97-AF65-F5344CB8AC3E}">
        <p14:creationId xmlns:p14="http://schemas.microsoft.com/office/powerpoint/2010/main" val="648973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859962B-781A-0929-763B-4DC8C8F6F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6865" y="818984"/>
            <a:ext cx="6596245" cy="326852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Diagramme d'exigences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1B98350-4B24-A849-FDBB-D74192CA8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8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EB3903D-00E3-50DA-3F32-78A277297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Projet LOCABOX - BTS CIEL2 2024</a:t>
            </a:r>
          </a:p>
        </p:txBody>
      </p:sp>
    </p:spTree>
    <p:extLst>
      <p:ext uri="{BB962C8B-B14F-4D97-AF65-F5344CB8AC3E}">
        <p14:creationId xmlns:p14="http://schemas.microsoft.com/office/powerpoint/2010/main" val="330456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Espace réservé du contenu 3" descr="Une image contenant texte, capture d’écran, diagramme, Police&#10;&#10;Description générée automatiquement">
            <a:extLst>
              <a:ext uri="{FF2B5EF4-FFF2-40B4-BE49-F238E27FC236}">
                <a16:creationId xmlns:a16="http://schemas.microsoft.com/office/drawing/2014/main" id="{D354CB6C-5998-35D1-498F-FDBE5E7EFD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553212"/>
            <a:ext cx="11277600" cy="5751575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9CA677F1-3503-06A7-692B-F4DDCCEF1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9</a:t>
            </a:fld>
            <a:endParaRPr lang="fr-FR"/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CF2C8C2A-BAED-1E6F-2867-FFF8C234C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Projet LOCABOX - BTS CIEL2 2024</a:t>
            </a:r>
          </a:p>
        </p:txBody>
      </p:sp>
    </p:spTree>
    <p:extLst>
      <p:ext uri="{BB962C8B-B14F-4D97-AF65-F5344CB8AC3E}">
        <p14:creationId xmlns:p14="http://schemas.microsoft.com/office/powerpoint/2010/main" val="264228507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Grand écran</PresentationFormat>
  <Slides>17</Slides>
  <Notes>0</Notes>
  <HiddenSlides>0</HiddenSlide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18" baseType="lpstr">
      <vt:lpstr>Thème Office</vt:lpstr>
      <vt:lpstr>Projet LOCABOX</vt:lpstr>
      <vt:lpstr>Sommaire</vt:lpstr>
      <vt:lpstr>Contexte du projet </vt:lpstr>
      <vt:lpstr>Répartition des tâches</vt:lpstr>
      <vt:lpstr>Cas d'utilisation</vt:lpstr>
      <vt:lpstr>Présentation PowerPoint</vt:lpstr>
      <vt:lpstr>Présentation PowerPoint</vt:lpstr>
      <vt:lpstr>Diagramme d'exigences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Pistes de recherches : E1</vt:lpstr>
      <vt:lpstr>Pistes de recherches : E2</vt:lpstr>
      <vt:lpstr>Pistes de recherches : E3</vt:lpstr>
      <vt:lpstr>Pistes de recherches : E4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2</cp:revision>
  <dcterms:created xsi:type="dcterms:W3CDTF">2025-01-13T07:26:55Z</dcterms:created>
  <dcterms:modified xsi:type="dcterms:W3CDTF">2025-01-17T09:45:21Z</dcterms:modified>
</cp:coreProperties>
</file>