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9E4-86A0-4053-8E9E-CF8F39A28494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A6EB2-5E45-4196-AEE6-7B68CE023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70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6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36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67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94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9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11/02/2016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Présentation FSDIE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641BC05-DCD5-4595-823F-7B1368A5949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8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Cod’INSA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concours de programmation inter-</a:t>
            </a:r>
            <a:r>
              <a:rPr lang="fr-FR" dirty="0" err="1" smtClean="0"/>
              <a:t>insa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99" y="1370107"/>
            <a:ext cx="2944181" cy="2955005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dirty="0" smtClean="0"/>
              <a:t>11/02/2016</a:t>
            </a:r>
            <a:endParaRPr lang="fr-FR" sz="14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1</a:t>
            </a:fld>
            <a:r>
              <a:rPr lang="fr-FR" sz="1800" dirty="0" smtClean="0"/>
              <a:t>/10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280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résumé le </a:t>
            </a:r>
            <a:r>
              <a:rPr lang="fr-FR" dirty="0" err="1"/>
              <a:t>Cod’INSA</a:t>
            </a:r>
            <a:r>
              <a:rPr lang="fr-FR" dirty="0"/>
              <a:t> c’est…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33749"/>
            <a:ext cx="10058400" cy="4023360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La participation de </a:t>
            </a:r>
            <a:r>
              <a:rPr lang="fr-FR" sz="2400" b="1" dirty="0" smtClean="0"/>
              <a:t>6 INSA</a:t>
            </a:r>
            <a:endParaRPr lang="fr-FR" sz="2400" b="1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Et de </a:t>
            </a:r>
            <a:r>
              <a:rPr lang="fr-FR" sz="2400" b="1" dirty="0" smtClean="0"/>
              <a:t>150</a:t>
            </a:r>
            <a:r>
              <a:rPr lang="fr-FR" sz="2400" dirty="0" smtClean="0"/>
              <a:t> étudiants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Dont </a:t>
            </a:r>
            <a:r>
              <a:rPr lang="fr-FR" sz="2400" b="1" dirty="0" smtClean="0"/>
              <a:t>40</a:t>
            </a:r>
            <a:r>
              <a:rPr lang="fr-FR" sz="2400" dirty="0" smtClean="0"/>
              <a:t> en finale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Pour </a:t>
            </a:r>
            <a:r>
              <a:rPr lang="fr-FR" sz="2400" b="1" dirty="0" smtClean="0"/>
              <a:t>48</a:t>
            </a:r>
            <a:r>
              <a:rPr lang="fr-FR" sz="2400" dirty="0" smtClean="0"/>
              <a:t>h de compétition : des rencontres, du partage </a:t>
            </a:r>
            <a:r>
              <a:rPr lang="fr-FR" dirty="0"/>
              <a:t>(et </a:t>
            </a:r>
            <a:r>
              <a:rPr lang="fr-FR" dirty="0" smtClean="0"/>
              <a:t>un peu de </a:t>
            </a:r>
            <a:r>
              <a:rPr lang="fr-FR" dirty="0"/>
              <a:t>jeux </a:t>
            </a:r>
            <a:r>
              <a:rPr lang="fr-FR" dirty="0" smtClean="0"/>
              <a:t>vidéo)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10</a:t>
            </a:fld>
            <a:r>
              <a:rPr lang="fr-FR" sz="1800" dirty="0" smtClean="0"/>
              <a:t>/10</a:t>
            </a:r>
            <a:endParaRPr lang="fr-FR" sz="1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00" y="1834499"/>
            <a:ext cx="2944181" cy="29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54927"/>
            <a:ext cx="10058400" cy="4402182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sz="2400" b="1" dirty="0" smtClean="0"/>
              <a:t>Concours informatique</a:t>
            </a:r>
            <a:r>
              <a:rPr lang="fr-FR" sz="2400" dirty="0" smtClean="0"/>
              <a:t> ouvert à tous les étudiants </a:t>
            </a:r>
            <a:r>
              <a:rPr lang="fr-FR" sz="2400" dirty="0"/>
              <a:t>du réseau d'écoles </a:t>
            </a:r>
            <a:r>
              <a:rPr lang="fr-FR" sz="2400" dirty="0" smtClean="0"/>
              <a:t>INSA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sz="2400" b="1" dirty="0" smtClean="0"/>
              <a:t>9</a:t>
            </a:r>
            <a:r>
              <a:rPr lang="fr-FR" sz="2400" b="1" baseline="30000" dirty="0" smtClean="0"/>
              <a:t>ème</a:t>
            </a:r>
            <a:r>
              <a:rPr lang="fr-FR" sz="2400" dirty="0" smtClean="0"/>
              <a:t> édition cette année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Le concours se déroule en </a:t>
            </a:r>
            <a:r>
              <a:rPr lang="fr-FR" sz="2400" b="1" dirty="0" smtClean="0"/>
              <a:t>2</a:t>
            </a:r>
            <a:r>
              <a:rPr lang="fr-FR" sz="2400" dirty="0" smtClean="0"/>
              <a:t> étapes :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b="1" dirty="0" smtClean="0"/>
              <a:t>Qualifications</a:t>
            </a:r>
            <a:r>
              <a:rPr lang="fr-FR" sz="2400" dirty="0" smtClean="0"/>
              <a:t> dans chaque INSA (individuelles)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b="1" dirty="0" smtClean="0"/>
              <a:t>Finale</a:t>
            </a:r>
            <a:r>
              <a:rPr lang="fr-FR" sz="2400" dirty="0" smtClean="0"/>
              <a:t> dans une école INSA (en équipe)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2</a:t>
            </a:fld>
            <a:r>
              <a:rPr lang="fr-FR" sz="1800" dirty="0" smtClean="0"/>
              <a:t>/10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32808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751695"/>
            <a:ext cx="10058400" cy="4505414"/>
          </a:xfrm>
        </p:spPr>
        <p:txBody>
          <a:bodyPr>
            <a:normAutofit lnSpcReduction="10000"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Une </a:t>
            </a:r>
            <a:r>
              <a:rPr lang="fr-FR" sz="2400" b="1" dirty="0" smtClean="0"/>
              <a:t>dizaine</a:t>
            </a:r>
            <a:r>
              <a:rPr lang="fr-FR" sz="2400" dirty="0" smtClean="0"/>
              <a:t> de problèmes algorithmiques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Un </a:t>
            </a:r>
            <a:r>
              <a:rPr lang="fr-FR" sz="2400" b="1" dirty="0" smtClean="0"/>
              <a:t>système de point </a:t>
            </a:r>
            <a:r>
              <a:rPr lang="fr-FR" sz="2400" dirty="0" smtClean="0"/>
              <a:t>pour classer les participants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Sélection des </a:t>
            </a:r>
            <a:r>
              <a:rPr lang="fr-FR" sz="2400" b="1" dirty="0" smtClean="0"/>
              <a:t>4</a:t>
            </a:r>
            <a:r>
              <a:rPr lang="fr-FR" sz="2400" dirty="0" smtClean="0"/>
              <a:t> meilleurs dans chaque INSA</a:t>
            </a:r>
          </a:p>
          <a:p>
            <a:pPr marL="201168" lvl="1" indent="0">
              <a:lnSpc>
                <a:spcPct val="210000"/>
              </a:lnSpc>
              <a:buNone/>
            </a:pPr>
            <a:r>
              <a:rPr lang="fr-FR" sz="2400" dirty="0" smtClean="0"/>
              <a:t>À</a:t>
            </a:r>
            <a:r>
              <a:rPr lang="fr-FR" sz="2400" dirty="0" smtClean="0"/>
              <a:t> Rennes 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 smtClean="0"/>
              <a:t>Le jeudi </a:t>
            </a:r>
            <a:r>
              <a:rPr lang="fr-FR" sz="2400" b="1" dirty="0" smtClean="0"/>
              <a:t>28</a:t>
            </a:r>
            <a:r>
              <a:rPr lang="fr-FR" sz="2400" dirty="0" smtClean="0"/>
              <a:t> janvier et le samedi </a:t>
            </a:r>
            <a:r>
              <a:rPr lang="fr-FR" sz="2400" b="1" dirty="0" smtClean="0"/>
              <a:t>30</a:t>
            </a:r>
            <a:r>
              <a:rPr lang="fr-FR" sz="2400" dirty="0" smtClean="0"/>
              <a:t> janvier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b="1" dirty="0" smtClean="0"/>
              <a:t>14</a:t>
            </a:r>
            <a:r>
              <a:rPr lang="fr-FR" sz="2400" dirty="0" smtClean="0"/>
              <a:t> participants pour 20 inscrits</a:t>
            </a:r>
            <a:endParaRPr lang="fr-FR" sz="2400" dirty="0" smtClean="0"/>
          </a:p>
          <a:p>
            <a:pPr marL="201168" lvl="1" indent="0">
              <a:lnSpc>
                <a:spcPct val="200000"/>
              </a:lnSpc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3</a:t>
            </a:fld>
            <a:r>
              <a:rPr lang="fr-FR" sz="1800" dirty="0" smtClean="0"/>
              <a:t>/10</a:t>
            </a:r>
            <a:endParaRPr lang="fr-FR" sz="1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154" y="1751695"/>
            <a:ext cx="3226527" cy="45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20639" y="1972491"/>
            <a:ext cx="6257110" cy="428461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Développement d’une </a:t>
            </a:r>
            <a:r>
              <a:rPr lang="fr-FR" sz="2400" b="1" dirty="0" smtClean="0"/>
              <a:t>Intelligence Artificielle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Par équipe de </a:t>
            </a:r>
            <a:r>
              <a:rPr lang="fr-FR" sz="2400" b="1" dirty="0" smtClean="0"/>
              <a:t>4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Pendant </a:t>
            </a:r>
            <a:r>
              <a:rPr lang="fr-FR" sz="2400" b="1" dirty="0" smtClean="0"/>
              <a:t>24</a:t>
            </a:r>
            <a:r>
              <a:rPr lang="fr-FR" sz="2400" dirty="0" smtClean="0"/>
              <a:t> heures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Se déroule à </a:t>
            </a:r>
            <a:r>
              <a:rPr lang="fr-FR" sz="2400" b="1" dirty="0" smtClean="0"/>
              <a:t>Strasbourg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Le weekend du </a:t>
            </a:r>
            <a:r>
              <a:rPr lang="fr-FR" sz="2400" b="1" dirty="0" smtClean="0"/>
              <a:t>2</a:t>
            </a:r>
            <a:r>
              <a:rPr lang="fr-FR" sz="2400" dirty="0" smtClean="0"/>
              <a:t> et </a:t>
            </a:r>
            <a:r>
              <a:rPr lang="fr-FR" sz="2400" b="1" dirty="0" smtClean="0"/>
              <a:t>3</a:t>
            </a:r>
            <a:r>
              <a:rPr lang="fr-FR" sz="2400" dirty="0" smtClean="0"/>
              <a:t> avril</a:t>
            </a:r>
            <a:endParaRPr lang="fr-FR" sz="2400" dirty="0" smtClean="0"/>
          </a:p>
          <a:p>
            <a:pPr marL="201168" lvl="1" indent="0">
              <a:lnSpc>
                <a:spcPct val="200000"/>
              </a:lnSpc>
              <a:buNone/>
            </a:pP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4</a:t>
            </a:fld>
            <a:r>
              <a:rPr lang="fr-FR" sz="1800" dirty="0" smtClean="0"/>
              <a:t>/10</a:t>
            </a:r>
            <a:endParaRPr lang="fr-FR" sz="1800" dirty="0"/>
          </a:p>
        </p:txBody>
      </p:sp>
      <p:pic>
        <p:nvPicPr>
          <p:cNvPr id="8" name="Picture 4" descr="Afficher l'image d'origin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r="9874"/>
          <a:stretch/>
        </p:blipFill>
        <p:spPr bwMode="auto">
          <a:xfrm>
            <a:off x="-53105" y="1757154"/>
            <a:ext cx="5225996" cy="259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récompenses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751695"/>
            <a:ext cx="10058400" cy="4505414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Chaque participant reçoit un lot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La valeur du lot dépend du classement de l’équipe</a:t>
            </a:r>
          </a:p>
          <a:p>
            <a:pPr marL="201168" lvl="1" indent="0">
              <a:lnSpc>
                <a:spcPct val="200000"/>
              </a:lnSpc>
              <a:buNone/>
            </a:pPr>
            <a:r>
              <a:rPr lang="fr-FR" sz="2400" dirty="0" smtClean="0"/>
              <a:t>Exemple de lot des années précédentes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</a:t>
            </a:r>
            <a:r>
              <a:rPr lang="fr-FR" sz="2400" dirty="0" smtClean="0"/>
              <a:t>Console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dirty="0" err="1" smtClean="0"/>
              <a:t>Raspberry</a:t>
            </a:r>
            <a:r>
              <a:rPr lang="fr-FR" sz="2400" dirty="0" smtClean="0"/>
              <a:t> Pi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dirty="0" err="1" smtClean="0"/>
              <a:t>Arduino</a:t>
            </a: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5</a:t>
            </a:fld>
            <a:r>
              <a:rPr lang="fr-FR" sz="1800" dirty="0" smtClean="0"/>
              <a:t>/10</a:t>
            </a:r>
            <a:endParaRPr lang="fr-FR" sz="1800" dirty="0"/>
          </a:p>
        </p:txBody>
      </p:sp>
      <p:pic>
        <p:nvPicPr>
          <p:cNvPr id="8" name="Picture 3"/>
          <p:cNvPicPr/>
          <p:nvPr/>
        </p:nvPicPr>
        <p:blipFill rotWithShape="1">
          <a:blip r:embed="rId2">
            <a:lum/>
            <a:alphaModFix/>
          </a:blip>
          <a:srcRect l="5871" r="9602"/>
          <a:stretch/>
        </p:blipFill>
        <p:spPr>
          <a:xfrm>
            <a:off x="8145194" y="2485459"/>
            <a:ext cx="3348111" cy="2649247"/>
          </a:xfrm>
          <a:prstGeom prst="rect">
            <a:avLst/>
          </a:prstGeom>
          <a:solidFill>
            <a:srgbClr val="EDEDED"/>
          </a:solidFill>
          <a:ln w="190440">
            <a:solidFill>
              <a:srgbClr val="FFFFFF"/>
            </a:solidFill>
            <a:prstDash val="solid"/>
            <a:miter/>
          </a:ln>
          <a:effectLst/>
        </p:spPr>
      </p:pic>
    </p:spTree>
    <p:extLst>
      <p:ext uri="{BB962C8B-B14F-4D97-AF65-F5344CB8AC3E}">
        <p14:creationId xmlns:p14="http://schemas.microsoft.com/office/powerpoint/2010/main" val="100693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pour l’édition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518117"/>
            <a:ext cx="10058400" cy="3738992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Globalement une réussite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Quelques problèmes avec les sponsors et partenariats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Aucun problème technique à déplorer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6</a:t>
            </a:fld>
            <a:r>
              <a:rPr lang="fr-FR" sz="1800" dirty="0" smtClean="0"/>
              <a:t>/10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006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financier de 2015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7</a:t>
            </a:fld>
            <a:r>
              <a:rPr lang="fr-FR" sz="1800" dirty="0" smtClean="0"/>
              <a:t>/10</a:t>
            </a:r>
            <a:endParaRPr lang="fr-FR" sz="1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64" y="18576"/>
            <a:ext cx="8578445" cy="68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pour 2016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8</a:t>
            </a:fld>
            <a:r>
              <a:rPr lang="fr-FR" sz="1800" dirty="0" smtClean="0"/>
              <a:t>/10</a:t>
            </a:r>
            <a:endParaRPr lang="fr-FR" sz="1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21" y="1842849"/>
            <a:ext cx="8129317" cy="4424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20050" y="2943226"/>
            <a:ext cx="390525" cy="200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4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subvention pour quoi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59874"/>
            <a:ext cx="10058400" cy="3997235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Financer le transports des finalistes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Financer des lots pour les gagnants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 smtClean="0"/>
              <a:t> Participer au financement de l’organisation de l’évènement (repas, site web communication…)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1400" smtClean="0"/>
              <a:t>11/02/2016</a:t>
            </a:r>
            <a:endParaRPr lang="fr-FR" sz="140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400" smtClean="0"/>
              <a:t>Présentation FSDIE</a:t>
            </a:r>
            <a:endParaRPr lang="fr-FR" sz="1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BC05-DCD5-4595-823F-7B1368A59492}" type="slidenum">
              <a:rPr lang="fr-FR" sz="1800" smtClean="0"/>
              <a:t>9</a:t>
            </a:fld>
            <a:r>
              <a:rPr lang="fr-FR" sz="1800" dirty="0" smtClean="0"/>
              <a:t>/10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3807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Words>297</Words>
  <Application>Microsoft Office PowerPoint</Application>
  <PresentationFormat>Grand écran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Rétrospective</vt:lpstr>
      <vt:lpstr>Cod’INSA</vt:lpstr>
      <vt:lpstr>Introduction</vt:lpstr>
      <vt:lpstr>Qualifications</vt:lpstr>
      <vt:lpstr>Finale</vt:lpstr>
      <vt:lpstr>Les récompenses</vt:lpstr>
      <vt:lpstr>Bilan pour l’édition 2015</vt:lpstr>
      <vt:lpstr>Bilan financier de 2015</vt:lpstr>
      <vt:lpstr>Prévision pour 2016 </vt:lpstr>
      <vt:lpstr>Une subvention pour quoi ?</vt:lpstr>
      <vt:lpstr>En résumé le Cod’INSA c’est…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Cod’INSA</dc:title>
  <dc:creator>Alexis</dc:creator>
  <cp:lastModifiedBy>Alexis</cp:lastModifiedBy>
  <cp:revision>15</cp:revision>
  <dcterms:created xsi:type="dcterms:W3CDTF">2016-02-09T19:14:40Z</dcterms:created>
  <dcterms:modified xsi:type="dcterms:W3CDTF">2016-02-10T22:25:35Z</dcterms:modified>
</cp:coreProperties>
</file>