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4" r:id="rId4"/>
    <p:sldId id="258" r:id="rId5"/>
    <p:sldId id="259" r:id="rId6"/>
    <p:sldId id="260" r:id="rId7"/>
    <p:sldId id="265" r:id="rId8"/>
    <p:sldId id="262" r:id="rId9"/>
    <p:sldId id="263"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260A4-0D4E-44DB-AC48-6A86970F8042}" v="605" dt="2022-03-17T18:32:11.821"/>
    <p1510:client id="{43F6D84C-DC71-4495-A748-A0369AAA70D7}" v="658" dt="2022-03-17T18:33:11.483"/>
    <p1510:client id="{C969DBD0-EEFC-8F45-BFA3-AE4ACB1946CD}" v="249" dt="2022-03-17T18:04:44.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providerId="Windows Live" clId="Web-{43F6D84C-DC71-4495-A748-A0369AAA70D7}"/>
    <pc:docChg chg="addSld delSld modSld">
      <pc:chgData name="Utilisateur invité" userId="" providerId="Windows Live" clId="Web-{43F6D84C-DC71-4495-A748-A0369AAA70D7}" dt="2022-03-17T18:33:11.483" v="361"/>
      <pc:docMkLst>
        <pc:docMk/>
      </pc:docMkLst>
      <pc:sldChg chg="addSp modSp">
        <pc:chgData name="Utilisateur invité" userId="" providerId="Windows Live" clId="Web-{43F6D84C-DC71-4495-A748-A0369AAA70D7}" dt="2022-03-17T18:08:56.339" v="219" actId="1076"/>
        <pc:sldMkLst>
          <pc:docMk/>
          <pc:sldMk cId="700181733" sldId="257"/>
        </pc:sldMkLst>
        <pc:spChg chg="mod">
          <ac:chgData name="Utilisateur invité" userId="" providerId="Windows Live" clId="Web-{43F6D84C-DC71-4495-A748-A0369AAA70D7}" dt="2022-03-17T18:08:50.557" v="217" actId="1076"/>
          <ac:spMkLst>
            <pc:docMk/>
            <pc:sldMk cId="700181733" sldId="257"/>
            <ac:spMk id="5" creationId="{1FB840E1-15F7-D846-881D-F7D0915190C7}"/>
          </ac:spMkLst>
        </pc:spChg>
        <pc:spChg chg="add mod">
          <ac:chgData name="Utilisateur invité" userId="" providerId="Windows Live" clId="Web-{43F6D84C-DC71-4495-A748-A0369AAA70D7}" dt="2022-03-17T18:08:56.339" v="219" actId="1076"/>
          <ac:spMkLst>
            <pc:docMk/>
            <pc:sldMk cId="700181733" sldId="257"/>
            <ac:spMk id="6" creationId="{B7385DF3-5308-4B98-9432-A1058C21F551}"/>
          </ac:spMkLst>
        </pc:spChg>
      </pc:sldChg>
      <pc:sldChg chg="modSp">
        <pc:chgData name="Utilisateur invité" userId="" providerId="Windows Live" clId="Web-{43F6D84C-DC71-4495-A748-A0369AAA70D7}" dt="2022-03-17T18:19:32.370" v="308" actId="1076"/>
        <pc:sldMkLst>
          <pc:docMk/>
          <pc:sldMk cId="1190537193" sldId="259"/>
        </pc:sldMkLst>
        <pc:spChg chg="mod">
          <ac:chgData name="Utilisateur invité" userId="" providerId="Windows Live" clId="Web-{43F6D84C-DC71-4495-A748-A0369AAA70D7}" dt="2022-03-17T18:19:32.370" v="308" actId="1076"/>
          <ac:spMkLst>
            <pc:docMk/>
            <pc:sldMk cId="1190537193" sldId="259"/>
            <ac:spMk id="10" creationId="{186E895C-51D5-410C-9DBC-6DF51F9BB703}"/>
          </ac:spMkLst>
        </pc:spChg>
      </pc:sldChg>
      <pc:sldChg chg="del">
        <pc:chgData name="Utilisateur invité" userId="" providerId="Windows Live" clId="Web-{43F6D84C-DC71-4495-A748-A0369AAA70D7}" dt="2022-03-17T18:13:01.563" v="272"/>
        <pc:sldMkLst>
          <pc:docMk/>
          <pc:sldMk cId="1040242177" sldId="261"/>
        </pc:sldMkLst>
      </pc:sldChg>
      <pc:sldChg chg="addSp delSp modSp">
        <pc:chgData name="Utilisateur invité" userId="" providerId="Windows Live" clId="Web-{43F6D84C-DC71-4495-A748-A0369AAA70D7}" dt="2022-03-17T18:33:11.483" v="361"/>
        <pc:sldMkLst>
          <pc:docMk/>
          <pc:sldMk cId="3988071372" sldId="262"/>
        </pc:sldMkLst>
        <pc:spChg chg="del">
          <ac:chgData name="Utilisateur invité" userId="" providerId="Windows Live" clId="Web-{43F6D84C-DC71-4495-A748-A0369AAA70D7}" dt="2022-03-17T18:10:50.295" v="222"/>
          <ac:spMkLst>
            <pc:docMk/>
            <pc:sldMk cId="3988071372" sldId="262"/>
            <ac:spMk id="3" creationId="{C189134F-8C4B-FD42-BAB7-156E164D3F5D}"/>
          </ac:spMkLst>
        </pc:spChg>
        <pc:spChg chg="add del">
          <ac:chgData name="Utilisateur invité" userId="" providerId="Windows Live" clId="Web-{43F6D84C-DC71-4495-A748-A0369AAA70D7}" dt="2022-03-17T18:11:23.561" v="228"/>
          <ac:spMkLst>
            <pc:docMk/>
            <pc:sldMk cId="3988071372" sldId="262"/>
            <ac:spMk id="8" creationId="{728A6FEA-1C28-49EC-A31C-59CFE3DDF07E}"/>
          </ac:spMkLst>
        </pc:spChg>
        <pc:spChg chg="add mod">
          <ac:chgData name="Utilisateur invité" userId="" providerId="Windows Live" clId="Web-{43F6D84C-DC71-4495-A748-A0369AAA70D7}" dt="2022-03-17T18:12:07.312" v="270" actId="20577"/>
          <ac:spMkLst>
            <pc:docMk/>
            <pc:sldMk cId="3988071372" sldId="262"/>
            <ac:spMk id="9" creationId="{B21B9393-54E0-4C22-9909-D02F011E0A7B}"/>
          </ac:spMkLst>
        </pc:spChg>
        <pc:spChg chg="add del mod">
          <ac:chgData name="Utilisateur invité" userId="" providerId="Windows Live" clId="Web-{43F6D84C-DC71-4495-A748-A0369AAA70D7}" dt="2022-03-17T18:33:11.483" v="361"/>
          <ac:spMkLst>
            <pc:docMk/>
            <pc:sldMk cId="3988071372" sldId="262"/>
            <ac:spMk id="10" creationId="{F76725ED-6A0A-4217-BB26-1CE055CCCAFF}"/>
          </ac:spMkLst>
        </pc:spChg>
        <pc:picChg chg="add mod ord">
          <ac:chgData name="Utilisateur invité" userId="" providerId="Windows Live" clId="Web-{43F6D84C-DC71-4495-A748-A0369AAA70D7}" dt="2022-03-17T18:10:50.295" v="222"/>
          <ac:picMkLst>
            <pc:docMk/>
            <pc:sldMk cId="3988071372" sldId="262"/>
            <ac:picMk id="6" creationId="{CCE7A774-0267-4645-87DD-7316112CC978}"/>
          </ac:picMkLst>
        </pc:picChg>
        <pc:picChg chg="add mod">
          <ac:chgData name="Utilisateur invité" userId="" providerId="Windows Live" clId="Web-{43F6D84C-DC71-4495-A748-A0369AAA70D7}" dt="2022-03-17T18:11:12.373" v="226" actId="1076"/>
          <ac:picMkLst>
            <pc:docMk/>
            <pc:sldMk cId="3988071372" sldId="262"/>
            <ac:picMk id="7" creationId="{A021C7AA-205F-4140-9CD3-42118D03E000}"/>
          </ac:picMkLst>
        </pc:picChg>
      </pc:sldChg>
      <pc:sldChg chg="addSp modSp">
        <pc:chgData name="Utilisateur invité" userId="" providerId="Windows Live" clId="Web-{43F6D84C-DC71-4495-A748-A0369AAA70D7}" dt="2022-03-17T18:15:08.676" v="287" actId="1076"/>
        <pc:sldMkLst>
          <pc:docMk/>
          <pc:sldMk cId="1742942915" sldId="263"/>
        </pc:sldMkLst>
        <pc:spChg chg="mod">
          <ac:chgData name="Utilisateur invité" userId="" providerId="Windows Live" clId="Web-{43F6D84C-DC71-4495-A748-A0369AAA70D7}" dt="2022-03-17T18:10:11.778" v="221" actId="1076"/>
          <ac:spMkLst>
            <pc:docMk/>
            <pc:sldMk cId="1742942915" sldId="263"/>
            <ac:spMk id="5" creationId="{CB79BD77-82DA-B44A-88CF-C4365676360C}"/>
          </ac:spMkLst>
        </pc:spChg>
        <pc:spChg chg="add mod">
          <ac:chgData name="Utilisateur invité" userId="" providerId="Windows Live" clId="Web-{43F6D84C-DC71-4495-A748-A0369AAA70D7}" dt="2022-03-17T18:15:08.676" v="287" actId="1076"/>
          <ac:spMkLst>
            <pc:docMk/>
            <pc:sldMk cId="1742942915" sldId="263"/>
            <ac:spMk id="6" creationId="{DCA63532-44B8-4975-B47B-CB189F3ABB48}"/>
          </ac:spMkLst>
        </pc:spChg>
        <pc:picChg chg="mod">
          <ac:chgData name="Utilisateur invité" userId="" providerId="Windows Live" clId="Web-{43F6D84C-DC71-4495-A748-A0369AAA70D7}" dt="2022-03-17T18:15:04.191" v="286" actId="14100"/>
          <ac:picMkLst>
            <pc:docMk/>
            <pc:sldMk cId="1742942915" sldId="263"/>
            <ac:picMk id="7" creationId="{B15B9138-4C00-7B48-BCA4-F031FFC9BD3B}"/>
          </ac:picMkLst>
        </pc:picChg>
      </pc:sldChg>
      <pc:sldChg chg="modSp add replId">
        <pc:chgData name="Utilisateur invité" userId="" providerId="Windows Live" clId="Web-{43F6D84C-DC71-4495-A748-A0369AAA70D7}" dt="2022-03-17T18:22:13.967" v="311" actId="20577"/>
        <pc:sldMkLst>
          <pc:docMk/>
          <pc:sldMk cId="1281531736" sldId="264"/>
        </pc:sldMkLst>
        <pc:spChg chg="mod">
          <ac:chgData name="Utilisateur invité" userId="" providerId="Windows Live" clId="Web-{43F6D84C-DC71-4495-A748-A0369AAA70D7}" dt="2022-03-17T18:08:25.260" v="205" actId="1076"/>
          <ac:spMkLst>
            <pc:docMk/>
            <pc:sldMk cId="1281531736" sldId="264"/>
            <ac:spMk id="4" creationId="{D120188A-801F-3A4E-B2E7-1E6BF02AA12D}"/>
          </ac:spMkLst>
        </pc:spChg>
        <pc:spChg chg="mod">
          <ac:chgData name="Utilisateur invité" userId="" providerId="Windows Live" clId="Web-{43F6D84C-DC71-4495-A748-A0369AAA70D7}" dt="2022-03-17T18:08:34.229" v="215" actId="20577"/>
          <ac:spMkLst>
            <pc:docMk/>
            <pc:sldMk cId="1281531736" sldId="264"/>
            <ac:spMk id="5" creationId="{1FB840E1-15F7-D846-881D-F7D0915190C7}"/>
          </ac:spMkLst>
        </pc:spChg>
        <pc:spChg chg="mod">
          <ac:chgData name="Utilisateur invité" userId="" providerId="Windows Live" clId="Web-{43F6D84C-DC71-4495-A748-A0369AAA70D7}" dt="2022-03-17T18:22:13.967" v="311" actId="20577"/>
          <ac:spMkLst>
            <pc:docMk/>
            <pc:sldMk cId="1281531736" sldId="264"/>
            <ac:spMk id="6" creationId="{B7385DF3-5308-4B98-9432-A1058C21F551}"/>
          </ac:spMkLst>
        </pc:spChg>
      </pc:sldChg>
      <pc:sldChg chg="new del">
        <pc:chgData name="Utilisateur invité" userId="" providerId="Windows Live" clId="Web-{43F6D84C-DC71-4495-A748-A0369AAA70D7}" dt="2022-03-17T18:04:13.145" v="1"/>
        <pc:sldMkLst>
          <pc:docMk/>
          <pc:sldMk cId="4057040636" sldId="264"/>
        </pc:sldMkLst>
      </pc:sldChg>
      <pc:sldChg chg="addSp modSp new">
        <pc:chgData name="Utilisateur invité" userId="" providerId="Windows Live" clId="Web-{43F6D84C-DC71-4495-A748-A0369AAA70D7}" dt="2022-03-17T18:33:00.827" v="358" actId="14100"/>
        <pc:sldMkLst>
          <pc:docMk/>
          <pc:sldMk cId="226965919" sldId="265"/>
        </pc:sldMkLst>
        <pc:spChg chg="add mod">
          <ac:chgData name="Utilisateur invité" userId="" providerId="Windows Live" clId="Web-{43F6D84C-DC71-4495-A748-A0369AAA70D7}" dt="2022-03-17T18:32:31.154" v="341" actId="20577"/>
          <ac:spMkLst>
            <pc:docMk/>
            <pc:sldMk cId="226965919" sldId="265"/>
            <ac:spMk id="6" creationId="{344A7DAB-8B60-41B7-ABE1-D97B29133B1C}"/>
          </ac:spMkLst>
        </pc:spChg>
        <pc:spChg chg="mod">
          <ac:chgData name="Utilisateur invité" userId="" providerId="Windows Live" clId="Web-{43F6D84C-DC71-4495-A748-A0369AAA70D7}" dt="2022-03-17T18:25:48.973" v="319" actId="14100"/>
          <ac:spMkLst>
            <pc:docMk/>
            <pc:sldMk cId="226965919" sldId="265"/>
            <ac:spMk id="7" creationId="{DFDE90C9-F8C1-473F-9E9C-F6B6E39EF033}"/>
          </ac:spMkLst>
        </pc:spChg>
        <pc:spChg chg="mod">
          <ac:chgData name="Utilisateur invité" userId="" providerId="Windows Live" clId="Web-{43F6D84C-DC71-4495-A748-A0369AAA70D7}" dt="2022-03-17T18:33:00.827" v="358" actId="14100"/>
          <ac:spMkLst>
            <pc:docMk/>
            <pc:sldMk cId="226965919" sldId="265"/>
            <ac:spMk id="9" creationId="{E5C980F5-0FEF-4CB3-A85F-F17C579BFC41}"/>
          </ac:spMkLst>
        </pc:spChg>
      </pc:sldChg>
    </pc:docChg>
  </pc:docChgLst>
  <pc:docChgLst>
    <pc:chgData name="Colas Naudi" userId="72a88f30cf197138" providerId="LiveId" clId="{C969DBD0-EEFC-8F45-BFA3-AE4ACB1946CD}"/>
    <pc:docChg chg="undo custSel addSld modSld">
      <pc:chgData name="Colas Naudi" userId="72a88f30cf197138" providerId="LiveId" clId="{C969DBD0-EEFC-8F45-BFA3-AE4ACB1946CD}" dt="2022-03-17T18:04:44.500" v="574" actId="20577"/>
      <pc:docMkLst>
        <pc:docMk/>
      </pc:docMkLst>
      <pc:sldChg chg="addSp modSp new mod">
        <pc:chgData name="Colas Naudi" userId="72a88f30cf197138" providerId="LiveId" clId="{C969DBD0-EEFC-8F45-BFA3-AE4ACB1946CD}" dt="2022-03-17T17:52:34.782" v="441" actId="20577"/>
        <pc:sldMkLst>
          <pc:docMk/>
          <pc:sldMk cId="700181733" sldId="257"/>
        </pc:sldMkLst>
        <pc:spChg chg="add mod">
          <ac:chgData name="Colas Naudi" userId="72a88f30cf197138" providerId="LiveId" clId="{C969DBD0-EEFC-8F45-BFA3-AE4ACB1946CD}" dt="2022-03-17T17:42:55.291" v="12"/>
          <ac:spMkLst>
            <pc:docMk/>
            <pc:sldMk cId="700181733" sldId="257"/>
            <ac:spMk id="4" creationId="{D120188A-801F-3A4E-B2E7-1E6BF02AA12D}"/>
          </ac:spMkLst>
        </pc:spChg>
        <pc:spChg chg="add mod">
          <ac:chgData name="Colas Naudi" userId="72a88f30cf197138" providerId="LiveId" clId="{C969DBD0-EEFC-8F45-BFA3-AE4ACB1946CD}" dt="2022-03-17T17:52:34.782" v="441" actId="20577"/>
          <ac:spMkLst>
            <pc:docMk/>
            <pc:sldMk cId="700181733" sldId="257"/>
            <ac:spMk id="5" creationId="{1FB840E1-15F7-D846-881D-F7D0915190C7}"/>
          </ac:spMkLst>
        </pc:spChg>
      </pc:sldChg>
      <pc:sldChg chg="addSp delSp modSp new mod">
        <pc:chgData name="Colas Naudi" userId="72a88f30cf197138" providerId="LiveId" clId="{C969DBD0-EEFC-8F45-BFA3-AE4ACB1946CD}" dt="2022-03-17T17:54:24.803" v="546" actId="20577"/>
        <pc:sldMkLst>
          <pc:docMk/>
          <pc:sldMk cId="1326291317" sldId="258"/>
        </pc:sldMkLst>
        <pc:spChg chg="del">
          <ac:chgData name="Colas Naudi" userId="72a88f30cf197138" providerId="LiveId" clId="{C969DBD0-EEFC-8F45-BFA3-AE4ACB1946CD}" dt="2022-03-17T17:42:45.321" v="10" actId="478"/>
          <ac:spMkLst>
            <pc:docMk/>
            <pc:sldMk cId="1326291317" sldId="258"/>
            <ac:spMk id="2" creationId="{7E5E8A23-1BFD-784E-8AAC-8FECF4C4046D}"/>
          </ac:spMkLst>
        </pc:spChg>
        <pc:spChg chg="del mod">
          <ac:chgData name="Colas Naudi" userId="72a88f30cf197138" providerId="LiveId" clId="{C969DBD0-EEFC-8F45-BFA3-AE4ACB1946CD}" dt="2022-03-17T17:42:42.935" v="9" actId="478"/>
          <ac:spMkLst>
            <pc:docMk/>
            <pc:sldMk cId="1326291317" sldId="258"/>
            <ac:spMk id="3" creationId="{86ADC85E-4F7E-F442-9172-57FE48591971}"/>
          </ac:spMkLst>
        </pc:spChg>
        <pc:spChg chg="add mod">
          <ac:chgData name="Colas Naudi" userId="72a88f30cf197138" providerId="LiveId" clId="{C969DBD0-EEFC-8F45-BFA3-AE4ACB1946CD}" dt="2022-03-17T17:54:10.783" v="542" actId="1076"/>
          <ac:spMkLst>
            <pc:docMk/>
            <pc:sldMk cId="1326291317" sldId="258"/>
            <ac:spMk id="4" creationId="{7AC89E01-AD5F-E24E-A2EE-89A0CBF21B29}"/>
          </ac:spMkLst>
        </pc:spChg>
        <pc:spChg chg="add mod">
          <ac:chgData name="Colas Naudi" userId="72a88f30cf197138" providerId="LiveId" clId="{C969DBD0-EEFC-8F45-BFA3-AE4ACB1946CD}" dt="2022-03-17T17:49:59.464" v="366" actId="404"/>
          <ac:spMkLst>
            <pc:docMk/>
            <pc:sldMk cId="1326291317" sldId="258"/>
            <ac:spMk id="5" creationId="{DFA54B35-C31F-4348-9381-5E79FFB1FBB1}"/>
          </ac:spMkLst>
        </pc:spChg>
        <pc:spChg chg="add mod">
          <ac:chgData name="Colas Naudi" userId="72a88f30cf197138" providerId="LiveId" clId="{C969DBD0-EEFC-8F45-BFA3-AE4ACB1946CD}" dt="2022-03-17T17:54:08.388" v="540" actId="14100"/>
          <ac:spMkLst>
            <pc:docMk/>
            <pc:sldMk cId="1326291317" sldId="258"/>
            <ac:spMk id="8" creationId="{E20EDB3D-C2E9-B248-BE42-BAC5302E202A}"/>
          </ac:spMkLst>
        </pc:spChg>
        <pc:spChg chg="add mod">
          <ac:chgData name="Colas Naudi" userId="72a88f30cf197138" providerId="LiveId" clId="{C969DBD0-EEFC-8F45-BFA3-AE4ACB1946CD}" dt="2022-03-17T17:54:24.803" v="546" actId="20577"/>
          <ac:spMkLst>
            <pc:docMk/>
            <pc:sldMk cId="1326291317" sldId="258"/>
            <ac:spMk id="9" creationId="{09396631-2659-3C41-BF5B-B0AB328C62C4}"/>
          </ac:spMkLst>
        </pc:spChg>
        <pc:spChg chg="add del mod">
          <ac:chgData name="Colas Naudi" userId="72a88f30cf197138" providerId="LiveId" clId="{C969DBD0-EEFC-8F45-BFA3-AE4ACB1946CD}" dt="2022-03-17T17:47:27.439" v="105" actId="478"/>
          <ac:spMkLst>
            <pc:docMk/>
            <pc:sldMk cId="1326291317" sldId="258"/>
            <ac:spMk id="10" creationId="{8D28FACE-A838-2E48-BD86-883EA8204E2C}"/>
          </ac:spMkLst>
        </pc:spChg>
        <pc:picChg chg="add mod">
          <ac:chgData name="Colas Naudi" userId="72a88f30cf197138" providerId="LiveId" clId="{C969DBD0-EEFC-8F45-BFA3-AE4ACB1946CD}" dt="2022-03-17T17:49:52.390" v="361" actId="1036"/>
          <ac:picMkLst>
            <pc:docMk/>
            <pc:sldMk cId="1326291317" sldId="258"/>
            <ac:picMk id="1026" creationId="{B030C070-24C8-5E48-8069-D2C0E4CF1690}"/>
          </ac:picMkLst>
        </pc:picChg>
        <pc:picChg chg="add mod">
          <ac:chgData name="Colas Naudi" userId="72a88f30cf197138" providerId="LiveId" clId="{C969DBD0-EEFC-8F45-BFA3-AE4ACB1946CD}" dt="2022-03-17T17:49:52.390" v="361" actId="1036"/>
          <ac:picMkLst>
            <pc:docMk/>
            <pc:sldMk cId="1326291317" sldId="258"/>
            <ac:picMk id="1028" creationId="{15028C88-1DC1-A64D-A0E0-96AB41E7BF07}"/>
          </ac:picMkLst>
        </pc:picChg>
      </pc:sldChg>
      <pc:sldChg chg="addSp modSp new mod">
        <pc:chgData name="Colas Naudi" userId="72a88f30cf197138" providerId="LiveId" clId="{C969DBD0-EEFC-8F45-BFA3-AE4ACB1946CD}" dt="2022-03-17T18:04:44.500" v="574" actId="20577"/>
        <pc:sldMkLst>
          <pc:docMk/>
          <pc:sldMk cId="1190537193" sldId="259"/>
        </pc:sldMkLst>
        <pc:spChg chg="add mod">
          <ac:chgData name="Colas Naudi" userId="72a88f30cf197138" providerId="LiveId" clId="{C969DBD0-EEFC-8F45-BFA3-AE4ACB1946CD}" dt="2022-03-17T17:42:56.930" v="13"/>
          <ac:spMkLst>
            <pc:docMk/>
            <pc:sldMk cId="1190537193" sldId="259"/>
            <ac:spMk id="4" creationId="{02401A7C-4F86-F04B-AF29-F87669EAF44E}"/>
          </ac:spMkLst>
        </pc:spChg>
        <pc:spChg chg="add mod">
          <ac:chgData name="Colas Naudi" userId="72a88f30cf197138" providerId="LiveId" clId="{C969DBD0-EEFC-8F45-BFA3-AE4ACB1946CD}" dt="2022-03-17T17:50:52.305" v="386" actId="20577"/>
          <ac:spMkLst>
            <pc:docMk/>
            <pc:sldMk cId="1190537193" sldId="259"/>
            <ac:spMk id="5" creationId="{6B19498A-0E55-8B4A-946C-2FC0EA68846D}"/>
          </ac:spMkLst>
        </pc:spChg>
        <pc:spChg chg="mod">
          <ac:chgData name="Colas Naudi" userId="72a88f30cf197138" providerId="LiveId" clId="{C969DBD0-EEFC-8F45-BFA3-AE4ACB1946CD}" dt="2022-03-17T18:04:44.500" v="574" actId="20577"/>
          <ac:spMkLst>
            <pc:docMk/>
            <pc:sldMk cId="1190537193" sldId="259"/>
            <ac:spMk id="10" creationId="{186E895C-51D5-410C-9DBC-6DF51F9BB703}"/>
          </ac:spMkLst>
        </pc:spChg>
      </pc:sldChg>
      <pc:sldChg chg="addSp modSp new mod">
        <pc:chgData name="Colas Naudi" userId="72a88f30cf197138" providerId="LiveId" clId="{C969DBD0-EEFC-8F45-BFA3-AE4ACB1946CD}" dt="2022-03-17T17:52:09.025" v="425" actId="20577"/>
        <pc:sldMkLst>
          <pc:docMk/>
          <pc:sldMk cId="1025878055" sldId="260"/>
        </pc:sldMkLst>
        <pc:spChg chg="add mod">
          <ac:chgData name="Colas Naudi" userId="72a88f30cf197138" providerId="LiveId" clId="{C969DBD0-EEFC-8F45-BFA3-AE4ACB1946CD}" dt="2022-03-17T17:42:57.960" v="14"/>
          <ac:spMkLst>
            <pc:docMk/>
            <pc:sldMk cId="1025878055" sldId="260"/>
            <ac:spMk id="4" creationId="{1B45064F-8CAF-744E-8A13-0E539585959C}"/>
          </ac:spMkLst>
        </pc:spChg>
        <pc:spChg chg="add mod">
          <ac:chgData name="Colas Naudi" userId="72a88f30cf197138" providerId="LiveId" clId="{C969DBD0-EEFC-8F45-BFA3-AE4ACB1946CD}" dt="2022-03-17T17:52:09.025" v="425" actId="20577"/>
          <ac:spMkLst>
            <pc:docMk/>
            <pc:sldMk cId="1025878055" sldId="260"/>
            <ac:spMk id="5" creationId="{73829F24-E287-334D-B122-CA2023036449}"/>
          </ac:spMkLst>
        </pc:spChg>
      </pc:sldChg>
      <pc:sldChg chg="addSp delSp modSp new mod">
        <pc:chgData name="Colas Naudi" userId="72a88f30cf197138" providerId="LiveId" clId="{C969DBD0-EEFC-8F45-BFA3-AE4ACB1946CD}" dt="2022-03-17T17:52:20.482" v="427" actId="478"/>
        <pc:sldMkLst>
          <pc:docMk/>
          <pc:sldMk cId="1040242177" sldId="261"/>
        </pc:sldMkLst>
        <pc:spChg chg="add mod">
          <ac:chgData name="Colas Naudi" userId="72a88f30cf197138" providerId="LiveId" clId="{C969DBD0-EEFC-8F45-BFA3-AE4ACB1946CD}" dt="2022-03-17T17:42:58.491" v="15"/>
          <ac:spMkLst>
            <pc:docMk/>
            <pc:sldMk cId="1040242177" sldId="261"/>
            <ac:spMk id="4" creationId="{21AFDB30-3BD6-E14B-9112-192E0EAF5C5D}"/>
          </ac:spMkLst>
        </pc:spChg>
        <pc:spChg chg="add del mod">
          <ac:chgData name="Colas Naudi" userId="72a88f30cf197138" providerId="LiveId" clId="{C969DBD0-EEFC-8F45-BFA3-AE4ACB1946CD}" dt="2022-03-17T17:52:20.482" v="427" actId="478"/>
          <ac:spMkLst>
            <pc:docMk/>
            <pc:sldMk cId="1040242177" sldId="261"/>
            <ac:spMk id="5" creationId="{A9B8CA6E-03F9-A943-AC26-41A11A9E7197}"/>
          </ac:spMkLst>
        </pc:spChg>
      </pc:sldChg>
      <pc:sldChg chg="addSp modSp new mod">
        <pc:chgData name="Colas Naudi" userId="72a88f30cf197138" providerId="LiveId" clId="{C969DBD0-EEFC-8F45-BFA3-AE4ACB1946CD}" dt="2022-03-17T17:53:15.674" v="463" actId="20577"/>
        <pc:sldMkLst>
          <pc:docMk/>
          <pc:sldMk cId="3988071372" sldId="262"/>
        </pc:sldMkLst>
        <pc:spChg chg="add mod">
          <ac:chgData name="Colas Naudi" userId="72a88f30cf197138" providerId="LiveId" clId="{C969DBD0-EEFC-8F45-BFA3-AE4ACB1946CD}" dt="2022-03-17T17:43:00.433" v="16"/>
          <ac:spMkLst>
            <pc:docMk/>
            <pc:sldMk cId="3988071372" sldId="262"/>
            <ac:spMk id="4" creationId="{39E6B541-FA6F-D841-9E3C-D548D87969C1}"/>
          </ac:spMkLst>
        </pc:spChg>
        <pc:spChg chg="add mod">
          <ac:chgData name="Colas Naudi" userId="72a88f30cf197138" providerId="LiveId" clId="{C969DBD0-EEFC-8F45-BFA3-AE4ACB1946CD}" dt="2022-03-17T17:53:15.674" v="463" actId="20577"/>
          <ac:spMkLst>
            <pc:docMk/>
            <pc:sldMk cId="3988071372" sldId="262"/>
            <ac:spMk id="5" creationId="{7EA7759D-60E3-0747-8AF0-DA827A5FD466}"/>
          </ac:spMkLst>
        </pc:spChg>
      </pc:sldChg>
      <pc:sldChg chg="addSp delSp modSp new mod">
        <pc:chgData name="Colas Naudi" userId="72a88f30cf197138" providerId="LiveId" clId="{C969DBD0-EEFC-8F45-BFA3-AE4ACB1946CD}" dt="2022-03-17T18:03:32.322" v="555" actId="1076"/>
        <pc:sldMkLst>
          <pc:docMk/>
          <pc:sldMk cId="1742942915" sldId="263"/>
        </pc:sldMkLst>
        <pc:spChg chg="del">
          <ac:chgData name="Colas Naudi" userId="72a88f30cf197138" providerId="LiveId" clId="{C969DBD0-EEFC-8F45-BFA3-AE4ACB1946CD}" dt="2022-03-17T18:03:12.143" v="547"/>
          <ac:spMkLst>
            <pc:docMk/>
            <pc:sldMk cId="1742942915" sldId="263"/>
            <ac:spMk id="3" creationId="{3A134778-7036-F045-B077-26640C45ADAE}"/>
          </ac:spMkLst>
        </pc:spChg>
        <pc:spChg chg="add mod">
          <ac:chgData name="Colas Naudi" userId="72a88f30cf197138" providerId="LiveId" clId="{C969DBD0-EEFC-8F45-BFA3-AE4ACB1946CD}" dt="2022-03-17T17:43:01.601" v="17"/>
          <ac:spMkLst>
            <pc:docMk/>
            <pc:sldMk cId="1742942915" sldId="263"/>
            <ac:spMk id="4" creationId="{494E648E-9B86-7F40-85A0-87B425D00CD7}"/>
          </ac:spMkLst>
        </pc:spChg>
        <pc:spChg chg="add mod">
          <ac:chgData name="Colas Naudi" userId="72a88f30cf197138" providerId="LiveId" clId="{C969DBD0-EEFC-8F45-BFA3-AE4ACB1946CD}" dt="2022-03-17T17:53:35.385" v="506" actId="20577"/>
          <ac:spMkLst>
            <pc:docMk/>
            <pc:sldMk cId="1742942915" sldId="263"/>
            <ac:spMk id="5" creationId="{CB79BD77-82DA-B44A-88CF-C4365676360C}"/>
          </ac:spMkLst>
        </pc:spChg>
        <pc:picChg chg="add mod">
          <ac:chgData name="Colas Naudi" userId="72a88f30cf197138" providerId="LiveId" clId="{C969DBD0-EEFC-8F45-BFA3-AE4ACB1946CD}" dt="2022-03-17T18:03:32.322" v="555" actId="1076"/>
          <ac:picMkLst>
            <pc:docMk/>
            <pc:sldMk cId="1742942915" sldId="263"/>
            <ac:picMk id="7" creationId="{B15B9138-4C00-7B48-BCA4-F031FFC9BD3B}"/>
          </ac:picMkLst>
        </pc:picChg>
      </pc:sldChg>
    </pc:docChg>
  </pc:docChgLst>
  <pc:docChgLst>
    <pc:chgData name="Mathis Heriveau" userId="cac737dfba2752f7" providerId="LiveId" clId="{0DB260A4-0D4E-44DB-AC48-6A86970F8042}"/>
    <pc:docChg chg="undo redo custSel modSld">
      <pc:chgData name="Mathis Heriveau" userId="cac737dfba2752f7" providerId="LiveId" clId="{0DB260A4-0D4E-44DB-AC48-6A86970F8042}" dt="2022-03-17T18:32:11.821" v="603" actId="14100"/>
      <pc:docMkLst>
        <pc:docMk/>
      </pc:docMkLst>
      <pc:sldChg chg="addSp delSp modSp mod">
        <pc:chgData name="Mathis Heriveau" userId="cac737dfba2752f7" providerId="LiveId" clId="{0DB260A4-0D4E-44DB-AC48-6A86970F8042}" dt="2022-03-17T18:32:11.821" v="603" actId="14100"/>
        <pc:sldMkLst>
          <pc:docMk/>
          <pc:sldMk cId="3670031467" sldId="256"/>
        </pc:sldMkLst>
        <pc:spChg chg="add del mod">
          <ac:chgData name="Mathis Heriveau" userId="cac737dfba2752f7" providerId="LiveId" clId="{0DB260A4-0D4E-44DB-AC48-6A86970F8042}" dt="2022-03-17T18:29:55.435" v="592" actId="478"/>
          <ac:spMkLst>
            <pc:docMk/>
            <pc:sldMk cId="3670031467" sldId="256"/>
            <ac:spMk id="8" creationId="{21DBF19F-7243-463C-848B-0A0945954EC3}"/>
          </ac:spMkLst>
        </pc:spChg>
        <pc:spChg chg="add mod">
          <ac:chgData name="Mathis Heriveau" userId="cac737dfba2752f7" providerId="LiveId" clId="{0DB260A4-0D4E-44DB-AC48-6A86970F8042}" dt="2022-03-17T18:32:11.821" v="603" actId="14100"/>
          <ac:spMkLst>
            <pc:docMk/>
            <pc:sldMk cId="3670031467" sldId="256"/>
            <ac:spMk id="9" creationId="{2095FEB4-7209-4F0F-A5C8-0AA45E56CD9B}"/>
          </ac:spMkLst>
        </pc:spChg>
        <pc:picChg chg="mod modCrop">
          <ac:chgData name="Mathis Heriveau" userId="cac737dfba2752f7" providerId="LiveId" clId="{0DB260A4-0D4E-44DB-AC48-6A86970F8042}" dt="2022-03-17T18:31:28.790" v="596" actId="732"/>
          <ac:picMkLst>
            <pc:docMk/>
            <pc:sldMk cId="3670031467" sldId="256"/>
            <ac:picMk id="5" creationId="{17369B18-AC80-0248-B863-D0CF83884F6C}"/>
          </ac:picMkLst>
        </pc:picChg>
      </pc:sldChg>
      <pc:sldChg chg="addSp delSp modSp mod">
        <pc:chgData name="Mathis Heriveau" userId="cac737dfba2752f7" providerId="LiveId" clId="{0DB260A4-0D4E-44DB-AC48-6A86970F8042}" dt="2022-03-17T18:08:34.596" v="226" actId="255"/>
        <pc:sldMkLst>
          <pc:docMk/>
          <pc:sldMk cId="1190537193" sldId="259"/>
        </pc:sldMkLst>
        <pc:spChg chg="mod">
          <ac:chgData name="Mathis Heriveau" userId="cac737dfba2752f7" providerId="LiveId" clId="{0DB260A4-0D4E-44DB-AC48-6A86970F8042}" dt="2022-03-17T18:03:41.412" v="155" actId="1076"/>
          <ac:spMkLst>
            <pc:docMk/>
            <pc:sldMk cId="1190537193" sldId="259"/>
            <ac:spMk id="4" creationId="{02401A7C-4F86-F04B-AF29-F87669EAF44E}"/>
          </ac:spMkLst>
        </pc:spChg>
        <pc:spChg chg="add del mod">
          <ac:chgData name="Mathis Heriveau" userId="cac737dfba2752f7" providerId="LiveId" clId="{0DB260A4-0D4E-44DB-AC48-6A86970F8042}" dt="2022-03-17T17:56:47.702" v="6" actId="478"/>
          <ac:spMkLst>
            <pc:docMk/>
            <pc:sldMk cId="1190537193" sldId="259"/>
            <ac:spMk id="7" creationId="{7EDEF916-EFFD-4361-A5AC-AA02FA1D80B8}"/>
          </ac:spMkLst>
        </pc:spChg>
        <pc:spChg chg="add mod">
          <ac:chgData name="Mathis Heriveau" userId="cac737dfba2752f7" providerId="LiveId" clId="{0DB260A4-0D4E-44DB-AC48-6A86970F8042}" dt="2022-03-17T18:07:26.355" v="207" actId="255"/>
          <ac:spMkLst>
            <pc:docMk/>
            <pc:sldMk cId="1190537193" sldId="259"/>
            <ac:spMk id="10" creationId="{186E895C-51D5-410C-9DBC-6DF51F9BB703}"/>
          </ac:spMkLst>
        </pc:spChg>
        <pc:spChg chg="add del mod">
          <ac:chgData name="Mathis Heriveau" userId="cac737dfba2752f7" providerId="LiveId" clId="{0DB260A4-0D4E-44DB-AC48-6A86970F8042}" dt="2022-03-17T17:59:39.342" v="39" actId="478"/>
          <ac:spMkLst>
            <pc:docMk/>
            <pc:sldMk cId="1190537193" sldId="259"/>
            <ac:spMk id="11" creationId="{3124F1CD-0E5D-44D8-AB69-5DA3F2F5E5CB}"/>
          </ac:spMkLst>
        </pc:spChg>
        <pc:spChg chg="add del mod">
          <ac:chgData name="Mathis Heriveau" userId="cac737dfba2752f7" providerId="LiveId" clId="{0DB260A4-0D4E-44DB-AC48-6A86970F8042}" dt="2022-03-17T17:57:13.064" v="14"/>
          <ac:spMkLst>
            <pc:docMk/>
            <pc:sldMk cId="1190537193" sldId="259"/>
            <ac:spMk id="12" creationId="{B394269C-0FE3-4191-9C8A-8CA7DACF4C39}"/>
          </ac:spMkLst>
        </pc:spChg>
        <pc:spChg chg="add del mod">
          <ac:chgData name="Mathis Heriveau" userId="cac737dfba2752f7" providerId="LiveId" clId="{0DB260A4-0D4E-44DB-AC48-6A86970F8042}" dt="2022-03-17T17:57:13.064" v="14"/>
          <ac:spMkLst>
            <pc:docMk/>
            <pc:sldMk cId="1190537193" sldId="259"/>
            <ac:spMk id="15" creationId="{20DE1BED-1061-4CC7-B778-F6386D885029}"/>
          </ac:spMkLst>
        </pc:spChg>
        <pc:spChg chg="add del mod">
          <ac:chgData name="Mathis Heriveau" userId="cac737dfba2752f7" providerId="LiveId" clId="{0DB260A4-0D4E-44DB-AC48-6A86970F8042}" dt="2022-03-17T17:57:13.064" v="14"/>
          <ac:spMkLst>
            <pc:docMk/>
            <pc:sldMk cId="1190537193" sldId="259"/>
            <ac:spMk id="16" creationId="{2CEFCCEB-0272-42A6-AF55-8F6D81289261}"/>
          </ac:spMkLst>
        </pc:spChg>
        <pc:spChg chg="add mod">
          <ac:chgData name="Mathis Heriveau" userId="cac737dfba2752f7" providerId="LiveId" clId="{0DB260A4-0D4E-44DB-AC48-6A86970F8042}" dt="2022-03-17T18:07:33.201" v="208" actId="255"/>
          <ac:spMkLst>
            <pc:docMk/>
            <pc:sldMk cId="1190537193" sldId="259"/>
            <ac:spMk id="17" creationId="{68844216-531A-43CE-BB26-FFC38BBB8B96}"/>
          </ac:spMkLst>
        </pc:spChg>
        <pc:spChg chg="add del mod">
          <ac:chgData name="Mathis Heriveau" userId="cac737dfba2752f7" providerId="LiveId" clId="{0DB260A4-0D4E-44DB-AC48-6A86970F8042}" dt="2022-03-17T18:07:54.730" v="212" actId="22"/>
          <ac:spMkLst>
            <pc:docMk/>
            <pc:sldMk cId="1190537193" sldId="259"/>
            <ac:spMk id="19" creationId="{21581F2E-9000-4D0C-8127-BF8FF7908D85}"/>
          </ac:spMkLst>
        </pc:spChg>
        <pc:spChg chg="add del">
          <ac:chgData name="Mathis Heriveau" userId="cac737dfba2752f7" providerId="LiveId" clId="{0DB260A4-0D4E-44DB-AC48-6A86970F8042}" dt="2022-03-17T18:07:59.640" v="216" actId="22"/>
          <ac:spMkLst>
            <pc:docMk/>
            <pc:sldMk cId="1190537193" sldId="259"/>
            <ac:spMk id="21" creationId="{176E912A-4434-439D-8E19-3ADE38B8B638}"/>
          </ac:spMkLst>
        </pc:spChg>
        <pc:spChg chg="add mod">
          <ac:chgData name="Mathis Heriveau" userId="cac737dfba2752f7" providerId="LiveId" clId="{0DB260A4-0D4E-44DB-AC48-6A86970F8042}" dt="2022-03-17T18:08:30.834" v="225" actId="255"/>
          <ac:spMkLst>
            <pc:docMk/>
            <pc:sldMk cId="1190537193" sldId="259"/>
            <ac:spMk id="23" creationId="{5304D832-59B6-4F48-8FCA-0852E15B0AE8}"/>
          </ac:spMkLst>
        </pc:spChg>
        <pc:spChg chg="add mod">
          <ac:chgData name="Mathis Heriveau" userId="cac737dfba2752f7" providerId="LiveId" clId="{0DB260A4-0D4E-44DB-AC48-6A86970F8042}" dt="2022-03-17T18:08:34.596" v="226" actId="255"/>
          <ac:spMkLst>
            <pc:docMk/>
            <pc:sldMk cId="1190537193" sldId="259"/>
            <ac:spMk id="25" creationId="{39D451D5-2950-4CDF-A8E6-D98589E12EF9}"/>
          </ac:spMkLst>
        </pc:spChg>
        <pc:picChg chg="add del mod">
          <ac:chgData name="Mathis Heriveau" userId="cac737dfba2752f7" providerId="LiveId" clId="{0DB260A4-0D4E-44DB-AC48-6A86970F8042}" dt="2022-03-17T17:56:35.299" v="2" actId="478"/>
          <ac:picMkLst>
            <pc:docMk/>
            <pc:sldMk cId="1190537193" sldId="259"/>
            <ac:picMk id="6" creationId="{EA316CFC-3537-44F9-8F91-F52A146978CB}"/>
          </ac:picMkLst>
        </pc:picChg>
        <pc:picChg chg="add mod">
          <ac:chgData name="Mathis Heriveau" userId="cac737dfba2752f7" providerId="LiveId" clId="{0DB260A4-0D4E-44DB-AC48-6A86970F8042}" dt="2022-03-17T18:03:29.944" v="123" actId="1035"/>
          <ac:picMkLst>
            <pc:docMk/>
            <pc:sldMk cId="1190537193" sldId="259"/>
            <ac:picMk id="8" creationId="{55C1E840-E0D2-4F15-83D6-467C0F6460DD}"/>
          </ac:picMkLst>
        </pc:picChg>
        <pc:picChg chg="add mod">
          <ac:chgData name="Mathis Heriveau" userId="cac737dfba2752f7" providerId="LiveId" clId="{0DB260A4-0D4E-44DB-AC48-6A86970F8042}" dt="2022-03-17T18:04:02.390" v="161" actId="1076"/>
          <ac:picMkLst>
            <pc:docMk/>
            <pc:sldMk cId="1190537193" sldId="259"/>
            <ac:picMk id="9" creationId="{97C33A6B-5BED-4599-B8B1-3615C1188300}"/>
          </ac:picMkLst>
        </pc:picChg>
        <pc:picChg chg="add del mod">
          <ac:chgData name="Mathis Heriveau" userId="cac737dfba2752f7" providerId="LiveId" clId="{0DB260A4-0D4E-44DB-AC48-6A86970F8042}" dt="2022-03-17T17:57:13.064" v="14"/>
          <ac:picMkLst>
            <pc:docMk/>
            <pc:sldMk cId="1190537193" sldId="259"/>
            <ac:picMk id="13" creationId="{CBB32727-FFBB-4914-86F2-8510174CF6DB}"/>
          </ac:picMkLst>
        </pc:picChg>
        <pc:picChg chg="add del mod">
          <ac:chgData name="Mathis Heriveau" userId="cac737dfba2752f7" providerId="LiveId" clId="{0DB260A4-0D4E-44DB-AC48-6A86970F8042}" dt="2022-03-17T17:57:13.064" v="14"/>
          <ac:picMkLst>
            <pc:docMk/>
            <pc:sldMk cId="1190537193" sldId="259"/>
            <ac:picMk id="14" creationId="{C3D66F84-C501-4F8F-9F7F-6A5C3897AD8F}"/>
          </ac:picMkLst>
        </pc:picChg>
      </pc:sldChg>
      <pc:sldChg chg="addSp delSp modSp mod">
        <pc:chgData name="Mathis Heriveau" userId="cac737dfba2752f7" providerId="LiveId" clId="{0DB260A4-0D4E-44DB-AC48-6A86970F8042}" dt="2022-03-17T18:24:41.366" v="564" actId="1076"/>
        <pc:sldMkLst>
          <pc:docMk/>
          <pc:sldMk cId="1025878055" sldId="260"/>
        </pc:sldMkLst>
        <pc:spChg chg="add del mod">
          <ac:chgData name="Mathis Heriveau" userId="cac737dfba2752f7" providerId="LiveId" clId="{0DB260A4-0D4E-44DB-AC48-6A86970F8042}" dt="2022-03-17T18:11:29.069" v="320" actId="478"/>
          <ac:spMkLst>
            <pc:docMk/>
            <pc:sldMk cId="1025878055" sldId="260"/>
            <ac:spMk id="8" creationId="{C5025929-BF29-400A-87ED-29567BC895F2}"/>
          </ac:spMkLst>
        </pc:spChg>
        <pc:picChg chg="add del mod">
          <ac:chgData name="Mathis Heriveau" userId="cac737dfba2752f7" providerId="LiveId" clId="{0DB260A4-0D4E-44DB-AC48-6A86970F8042}" dt="2022-03-17T18:24:34.123" v="560" actId="478"/>
          <ac:picMkLst>
            <pc:docMk/>
            <pc:sldMk cId="1025878055" sldId="260"/>
            <ac:picMk id="7" creationId="{F48DB7AB-D17A-4542-A0F6-C1C1EB9E5CE5}"/>
          </ac:picMkLst>
        </pc:picChg>
        <pc:picChg chg="add mod">
          <ac:chgData name="Mathis Heriveau" userId="cac737dfba2752f7" providerId="LiveId" clId="{0DB260A4-0D4E-44DB-AC48-6A86970F8042}" dt="2022-03-17T18:24:41.366" v="564" actId="1076"/>
          <ac:picMkLst>
            <pc:docMk/>
            <pc:sldMk cId="1025878055" sldId="260"/>
            <ac:picMk id="10" creationId="{4C224877-DFB1-4C99-BBC9-53DB50A5A213}"/>
          </ac:picMkLst>
        </pc:picChg>
      </pc:sldChg>
      <pc:sldChg chg="modSp mod">
        <pc:chgData name="Mathis Heriveau" userId="cac737dfba2752f7" providerId="LiveId" clId="{0DB260A4-0D4E-44DB-AC48-6A86970F8042}" dt="2022-03-17T18:15:13.636" v="326" actId="14100"/>
        <pc:sldMkLst>
          <pc:docMk/>
          <pc:sldMk cId="1742942915" sldId="263"/>
        </pc:sldMkLst>
        <pc:picChg chg="mod">
          <ac:chgData name="Mathis Heriveau" userId="cac737dfba2752f7" providerId="LiveId" clId="{0DB260A4-0D4E-44DB-AC48-6A86970F8042}" dt="2022-03-17T18:15:13.636" v="326" actId="14100"/>
          <ac:picMkLst>
            <pc:docMk/>
            <pc:sldMk cId="1742942915" sldId="263"/>
            <ac:picMk id="7" creationId="{B15B9138-4C00-7B48-BCA4-F031FFC9BD3B}"/>
          </ac:picMkLst>
        </pc:picChg>
      </pc:sldChg>
      <pc:sldChg chg="addSp delSp modSp mod">
        <pc:chgData name="Mathis Heriveau" userId="cac737dfba2752f7" providerId="LiveId" clId="{0DB260A4-0D4E-44DB-AC48-6A86970F8042}" dt="2022-03-17T18:27:09.037" v="584" actId="20577"/>
        <pc:sldMkLst>
          <pc:docMk/>
          <pc:sldMk cId="226965919" sldId="265"/>
        </pc:sldMkLst>
        <pc:spChg chg="del">
          <ac:chgData name="Mathis Heriveau" userId="cac737dfba2752f7" providerId="LiveId" clId="{0DB260A4-0D4E-44DB-AC48-6A86970F8042}" dt="2022-03-17T18:15:32.267" v="328" actId="478"/>
          <ac:spMkLst>
            <pc:docMk/>
            <pc:sldMk cId="226965919" sldId="265"/>
            <ac:spMk id="2" creationId="{9F4C09B6-7526-4425-8407-474E001B4BF6}"/>
          </ac:spMkLst>
        </pc:spChg>
        <pc:spChg chg="del">
          <ac:chgData name="Mathis Heriveau" userId="cac737dfba2752f7" providerId="LiveId" clId="{0DB260A4-0D4E-44DB-AC48-6A86970F8042}" dt="2022-03-17T18:15:30.136" v="327" actId="478"/>
          <ac:spMkLst>
            <pc:docMk/>
            <pc:sldMk cId="226965919" sldId="265"/>
            <ac:spMk id="3" creationId="{EE30E2F8-4938-4F0A-91EA-7F5FB73E3869}"/>
          </ac:spMkLst>
        </pc:spChg>
        <pc:spChg chg="add mod">
          <ac:chgData name="Mathis Heriveau" userId="cac737dfba2752f7" providerId="LiveId" clId="{0DB260A4-0D4E-44DB-AC48-6A86970F8042}" dt="2022-03-17T18:15:32.715" v="329"/>
          <ac:spMkLst>
            <pc:docMk/>
            <pc:sldMk cId="226965919" sldId="265"/>
            <ac:spMk id="4" creationId="{D9127A49-B4E3-4187-A295-AC7E3C6FCD3E}"/>
          </ac:spMkLst>
        </pc:spChg>
        <pc:spChg chg="add mod">
          <ac:chgData name="Mathis Heriveau" userId="cac737dfba2752f7" providerId="LiveId" clId="{0DB260A4-0D4E-44DB-AC48-6A86970F8042}" dt="2022-03-17T18:17:01.654" v="371" actId="20577"/>
          <ac:spMkLst>
            <pc:docMk/>
            <pc:sldMk cId="226965919" sldId="265"/>
            <ac:spMk id="5" creationId="{83F5A5A0-7581-4C96-B149-3A71E0926E4F}"/>
          </ac:spMkLst>
        </pc:spChg>
        <pc:spChg chg="add mod">
          <ac:chgData name="Mathis Heriveau" userId="cac737dfba2752f7" providerId="LiveId" clId="{0DB260A4-0D4E-44DB-AC48-6A86970F8042}" dt="2022-03-17T18:26:32.867" v="579" actId="113"/>
          <ac:spMkLst>
            <pc:docMk/>
            <pc:sldMk cId="226965919" sldId="265"/>
            <ac:spMk id="7" creationId="{DFDE90C9-F8C1-473F-9E9C-F6B6E39EF033}"/>
          </ac:spMkLst>
        </pc:spChg>
        <pc:spChg chg="add mod">
          <ac:chgData name="Mathis Heriveau" userId="cac737dfba2752f7" providerId="LiveId" clId="{0DB260A4-0D4E-44DB-AC48-6A86970F8042}" dt="2022-03-17T18:26:22.720" v="576" actId="113"/>
          <ac:spMkLst>
            <pc:docMk/>
            <pc:sldMk cId="226965919" sldId="265"/>
            <ac:spMk id="8" creationId="{FA891281-9780-437A-A7F1-2CC23916CA13}"/>
          </ac:spMkLst>
        </pc:spChg>
        <pc:spChg chg="add mod">
          <ac:chgData name="Mathis Heriveau" userId="cac737dfba2752f7" providerId="LiveId" clId="{0DB260A4-0D4E-44DB-AC48-6A86970F8042}" dt="2022-03-17T18:27:09.037" v="584" actId="20577"/>
          <ac:spMkLst>
            <pc:docMk/>
            <pc:sldMk cId="226965919" sldId="265"/>
            <ac:spMk id="9" creationId="{E5C980F5-0FEF-4CB3-A85F-F17C579BFC41}"/>
          </ac:spMkLst>
        </pc:spChg>
      </pc:sldChg>
    </pc:docChg>
  </pc:docChgLst>
  <pc:docChgLst>
    <pc:chgData name="tom planche" userId="e66cad6574a61767" providerId="LiveId" clId="{A719FD40-6BBC-4848-B5F6-4D2EA7279EC8}"/>
    <pc:docChg chg="undo custSel modSld">
      <pc:chgData name="tom planche" userId="e66cad6574a61767" providerId="LiveId" clId="{A719FD40-6BBC-4848-B5F6-4D2EA7279EC8}" dt="2022-03-07T10:18:44.440" v="10" actId="1076"/>
      <pc:docMkLst>
        <pc:docMk/>
      </pc:docMkLst>
      <pc:sldChg chg="addSp modSp mod">
        <pc:chgData name="tom planche" userId="e66cad6574a61767" providerId="LiveId" clId="{A719FD40-6BBC-4848-B5F6-4D2EA7279EC8}" dt="2022-03-07T10:18:44.440" v="10" actId="1076"/>
        <pc:sldMkLst>
          <pc:docMk/>
          <pc:sldMk cId="3670031467" sldId="256"/>
        </pc:sldMkLst>
        <pc:spChg chg="add mod">
          <ac:chgData name="tom planche" userId="e66cad6574a61767" providerId="LiveId" clId="{A719FD40-6BBC-4848-B5F6-4D2EA7279EC8}" dt="2022-03-07T10:18:36.130" v="8" actId="2085"/>
          <ac:spMkLst>
            <pc:docMk/>
            <pc:sldMk cId="3670031467" sldId="256"/>
            <ac:spMk id="6" creationId="{BC17FB67-285E-7D4B-8855-700B39333E16}"/>
          </ac:spMkLst>
        </pc:spChg>
        <pc:spChg chg="add mod">
          <ac:chgData name="tom planche" userId="e66cad6574a61767" providerId="LiveId" clId="{A719FD40-6BBC-4848-B5F6-4D2EA7279EC8}" dt="2022-03-07T10:18:44.440" v="10" actId="1076"/>
          <ac:spMkLst>
            <pc:docMk/>
            <pc:sldMk cId="3670031467" sldId="256"/>
            <ac:spMk id="7" creationId="{E0EBD017-131E-9346-95F7-1562EE6EED9C}"/>
          </ac:spMkLst>
        </pc:spChg>
        <pc:picChg chg="add mod">
          <ac:chgData name="tom planche" userId="e66cad6574a61767" providerId="LiveId" clId="{A719FD40-6BBC-4848-B5F6-4D2EA7279EC8}" dt="2022-03-07T10:15:20.557" v="4" actId="14100"/>
          <ac:picMkLst>
            <pc:docMk/>
            <pc:sldMk cId="3670031467" sldId="256"/>
            <ac:picMk id="5" creationId="{17369B18-AC80-0248-B863-D0CF83884F6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CBBE0-C27E-1D48-AE6B-2DE769CD1BD7}" type="datetimeFigureOut">
              <a:rPr lang="fr-FR" smtClean="0"/>
              <a:t>27/03/2022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78818-BAC7-FC47-BCB2-520F814BD752}" type="slidenum">
              <a:rPr lang="fr-FR" smtClean="0"/>
              <a:t>‹N°›</a:t>
            </a:fld>
            <a:endParaRPr lang="fr-FR"/>
          </a:p>
        </p:txBody>
      </p:sp>
    </p:spTree>
    <p:extLst>
      <p:ext uri="{BB962C8B-B14F-4D97-AF65-F5344CB8AC3E}">
        <p14:creationId xmlns:p14="http://schemas.microsoft.com/office/powerpoint/2010/main" val="3755609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1778818-BAC7-FC47-BCB2-520F814BD752}" type="slidenum">
              <a:rPr lang="fr-FR" smtClean="0"/>
              <a:t>1</a:t>
            </a:fld>
            <a:endParaRPr lang="fr-FR"/>
          </a:p>
        </p:txBody>
      </p:sp>
    </p:spTree>
    <p:extLst>
      <p:ext uri="{BB962C8B-B14F-4D97-AF65-F5344CB8AC3E}">
        <p14:creationId xmlns:p14="http://schemas.microsoft.com/office/powerpoint/2010/main" val="35724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4EC29B-B1C4-8C4E-8285-1CD0A2131BB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27AD493-3B7D-3A4D-80CC-B5A5E34781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B281651-F53D-CC4C-AB95-9D2A7B802E1B}"/>
              </a:ext>
            </a:extLst>
          </p:cNvPr>
          <p:cNvSpPr>
            <a:spLocks noGrp="1"/>
          </p:cNvSpPr>
          <p:nvPr>
            <p:ph type="dt" sz="half" idx="10"/>
          </p:nvPr>
        </p:nvSpPr>
        <p:spPr/>
        <p:txBody>
          <a:bodyPr/>
          <a:lstStyle/>
          <a:p>
            <a:fld id="{42A22E77-BF59-499C-BF6B-914C711F20EA}" type="datetime1">
              <a:rPr lang="fr-FR" smtClean="0"/>
              <a:t>27/03/2022</a:t>
            </a:fld>
            <a:endParaRPr lang="fr-FR"/>
          </a:p>
        </p:txBody>
      </p:sp>
      <p:sp>
        <p:nvSpPr>
          <p:cNvPr id="5" name="Espace réservé du pied de page 4">
            <a:extLst>
              <a:ext uri="{FF2B5EF4-FFF2-40B4-BE49-F238E27FC236}">
                <a16:creationId xmlns:a16="http://schemas.microsoft.com/office/drawing/2014/main" id="{DEEBA12E-6B1B-4C41-A316-6FE7EA329DA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5921308-8572-4841-8F3C-A7DA3763E778}"/>
              </a:ext>
            </a:extLst>
          </p:cNvPr>
          <p:cNvSpPr>
            <a:spLocks noGrp="1"/>
          </p:cNvSpPr>
          <p:nvPr>
            <p:ph type="sldNum" sz="quarter" idx="12"/>
          </p:nvPr>
        </p:nvSpPr>
        <p:spPr/>
        <p:txBody>
          <a:bodyPr/>
          <a:lstStyle/>
          <a:p>
            <a:fld id="{4B195CC8-217E-AF42-B2C5-682EEB165FA8}" type="slidenum">
              <a:rPr lang="fr-FR" smtClean="0"/>
              <a:t>‹N°›</a:t>
            </a:fld>
            <a:endParaRPr lang="fr-FR"/>
          </a:p>
        </p:txBody>
      </p:sp>
    </p:spTree>
    <p:extLst>
      <p:ext uri="{BB962C8B-B14F-4D97-AF65-F5344CB8AC3E}">
        <p14:creationId xmlns:p14="http://schemas.microsoft.com/office/powerpoint/2010/main" val="191000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2E6788-A613-1F43-B178-15302FF474B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98F2090-2F53-3040-BE24-968FF0F1B0D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6779550-0686-5849-91B3-36A0934CEACE}"/>
              </a:ext>
            </a:extLst>
          </p:cNvPr>
          <p:cNvSpPr>
            <a:spLocks noGrp="1"/>
          </p:cNvSpPr>
          <p:nvPr>
            <p:ph type="dt" sz="half" idx="10"/>
          </p:nvPr>
        </p:nvSpPr>
        <p:spPr/>
        <p:txBody>
          <a:bodyPr/>
          <a:lstStyle/>
          <a:p>
            <a:fld id="{74C5F20F-64CE-4C94-A012-36B18C23DFB3}" type="datetime1">
              <a:rPr lang="fr-FR" smtClean="0"/>
              <a:t>27/03/2022</a:t>
            </a:fld>
            <a:endParaRPr lang="fr-FR"/>
          </a:p>
        </p:txBody>
      </p:sp>
      <p:sp>
        <p:nvSpPr>
          <p:cNvPr id="5" name="Espace réservé du pied de page 4">
            <a:extLst>
              <a:ext uri="{FF2B5EF4-FFF2-40B4-BE49-F238E27FC236}">
                <a16:creationId xmlns:a16="http://schemas.microsoft.com/office/drawing/2014/main" id="{A8AB011C-0F40-CC47-9C81-2BE10181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140A6B8-2FB6-F44B-BA75-2D9CF7FC68D2}"/>
              </a:ext>
            </a:extLst>
          </p:cNvPr>
          <p:cNvSpPr>
            <a:spLocks noGrp="1"/>
          </p:cNvSpPr>
          <p:nvPr>
            <p:ph type="sldNum" sz="quarter" idx="12"/>
          </p:nvPr>
        </p:nvSpPr>
        <p:spPr/>
        <p:txBody>
          <a:bodyPr/>
          <a:lstStyle/>
          <a:p>
            <a:fld id="{4B195CC8-217E-AF42-B2C5-682EEB165FA8}" type="slidenum">
              <a:rPr lang="fr-FR" smtClean="0"/>
              <a:t>‹N°›</a:t>
            </a:fld>
            <a:endParaRPr lang="fr-FR"/>
          </a:p>
        </p:txBody>
      </p:sp>
    </p:spTree>
    <p:extLst>
      <p:ext uri="{BB962C8B-B14F-4D97-AF65-F5344CB8AC3E}">
        <p14:creationId xmlns:p14="http://schemas.microsoft.com/office/powerpoint/2010/main" val="1579248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92676A9-550B-834E-8F9C-1100742D2FD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A8327AC-2CC8-0B4F-8FE4-27C00212D87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5470D0-C572-274B-BEEA-488AC14F7A1C}"/>
              </a:ext>
            </a:extLst>
          </p:cNvPr>
          <p:cNvSpPr>
            <a:spLocks noGrp="1"/>
          </p:cNvSpPr>
          <p:nvPr>
            <p:ph type="dt" sz="half" idx="10"/>
          </p:nvPr>
        </p:nvSpPr>
        <p:spPr/>
        <p:txBody>
          <a:bodyPr/>
          <a:lstStyle/>
          <a:p>
            <a:fld id="{E486FFD1-226D-42AE-BA15-CD8B199741A5}" type="datetime1">
              <a:rPr lang="fr-FR" smtClean="0"/>
              <a:t>27/03/2022</a:t>
            </a:fld>
            <a:endParaRPr lang="fr-FR"/>
          </a:p>
        </p:txBody>
      </p:sp>
      <p:sp>
        <p:nvSpPr>
          <p:cNvPr id="5" name="Espace réservé du pied de page 4">
            <a:extLst>
              <a:ext uri="{FF2B5EF4-FFF2-40B4-BE49-F238E27FC236}">
                <a16:creationId xmlns:a16="http://schemas.microsoft.com/office/drawing/2014/main" id="{50834EE4-22BB-F142-AC4F-E317234CF8C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C9FB22-7B5B-5741-A009-7EB6A087BCD3}"/>
              </a:ext>
            </a:extLst>
          </p:cNvPr>
          <p:cNvSpPr>
            <a:spLocks noGrp="1"/>
          </p:cNvSpPr>
          <p:nvPr>
            <p:ph type="sldNum" sz="quarter" idx="12"/>
          </p:nvPr>
        </p:nvSpPr>
        <p:spPr/>
        <p:txBody>
          <a:bodyPr/>
          <a:lstStyle/>
          <a:p>
            <a:fld id="{4B195CC8-217E-AF42-B2C5-682EEB165FA8}" type="slidenum">
              <a:rPr lang="fr-FR" smtClean="0"/>
              <a:t>‹N°›</a:t>
            </a:fld>
            <a:endParaRPr lang="fr-FR"/>
          </a:p>
        </p:txBody>
      </p:sp>
    </p:spTree>
    <p:extLst>
      <p:ext uri="{BB962C8B-B14F-4D97-AF65-F5344CB8AC3E}">
        <p14:creationId xmlns:p14="http://schemas.microsoft.com/office/powerpoint/2010/main" val="393700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932869-CB15-4D46-B283-59BAD6CAB00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DE63385-DA20-5D49-AC2C-4C6FF79C242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95D3992-E8EA-2B47-AE2C-5A2E04D27A19}"/>
              </a:ext>
            </a:extLst>
          </p:cNvPr>
          <p:cNvSpPr>
            <a:spLocks noGrp="1"/>
          </p:cNvSpPr>
          <p:nvPr>
            <p:ph type="dt" sz="half" idx="10"/>
          </p:nvPr>
        </p:nvSpPr>
        <p:spPr/>
        <p:txBody>
          <a:bodyPr/>
          <a:lstStyle/>
          <a:p>
            <a:fld id="{DCEDDB72-92FA-45A5-8919-60AD6851A100}" type="datetime1">
              <a:rPr lang="fr-FR" smtClean="0"/>
              <a:t>27/03/2022</a:t>
            </a:fld>
            <a:endParaRPr lang="fr-FR"/>
          </a:p>
        </p:txBody>
      </p:sp>
      <p:sp>
        <p:nvSpPr>
          <p:cNvPr id="5" name="Espace réservé du pied de page 4">
            <a:extLst>
              <a:ext uri="{FF2B5EF4-FFF2-40B4-BE49-F238E27FC236}">
                <a16:creationId xmlns:a16="http://schemas.microsoft.com/office/drawing/2014/main" id="{FEC74A15-9FA4-3445-BE45-1682914A9C3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A2EE5A-97E4-FE4C-83C4-A5FEA84EB2E3}"/>
              </a:ext>
            </a:extLst>
          </p:cNvPr>
          <p:cNvSpPr>
            <a:spLocks noGrp="1"/>
          </p:cNvSpPr>
          <p:nvPr>
            <p:ph type="sldNum" sz="quarter" idx="12"/>
          </p:nvPr>
        </p:nvSpPr>
        <p:spPr/>
        <p:txBody>
          <a:bodyPr/>
          <a:lstStyle/>
          <a:p>
            <a:fld id="{4B195CC8-217E-AF42-B2C5-682EEB165FA8}" type="slidenum">
              <a:rPr lang="fr-FR" smtClean="0"/>
              <a:t>‹N°›</a:t>
            </a:fld>
            <a:endParaRPr lang="fr-FR"/>
          </a:p>
        </p:txBody>
      </p:sp>
    </p:spTree>
    <p:extLst>
      <p:ext uri="{BB962C8B-B14F-4D97-AF65-F5344CB8AC3E}">
        <p14:creationId xmlns:p14="http://schemas.microsoft.com/office/powerpoint/2010/main" val="175428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21770-7601-E545-97DE-8F7B6E9D53D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C25139B-A4D0-3B47-9CAD-3AB352E1F3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1DA5C7F-AEEE-8845-ACEC-6BF79C372581}"/>
              </a:ext>
            </a:extLst>
          </p:cNvPr>
          <p:cNvSpPr>
            <a:spLocks noGrp="1"/>
          </p:cNvSpPr>
          <p:nvPr>
            <p:ph type="dt" sz="half" idx="10"/>
          </p:nvPr>
        </p:nvSpPr>
        <p:spPr/>
        <p:txBody>
          <a:bodyPr/>
          <a:lstStyle/>
          <a:p>
            <a:fld id="{E2DA7CB5-F521-4C3B-B34A-CC0FCAD039A8}" type="datetime1">
              <a:rPr lang="fr-FR" smtClean="0"/>
              <a:t>27/03/2022</a:t>
            </a:fld>
            <a:endParaRPr lang="fr-FR"/>
          </a:p>
        </p:txBody>
      </p:sp>
      <p:sp>
        <p:nvSpPr>
          <p:cNvPr id="5" name="Espace réservé du pied de page 4">
            <a:extLst>
              <a:ext uri="{FF2B5EF4-FFF2-40B4-BE49-F238E27FC236}">
                <a16:creationId xmlns:a16="http://schemas.microsoft.com/office/drawing/2014/main" id="{8BF1A472-8F7E-3B4F-89CF-9E7594CFE4F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8A50F9-34B6-6C4F-9089-2F7450143C3C}"/>
              </a:ext>
            </a:extLst>
          </p:cNvPr>
          <p:cNvSpPr>
            <a:spLocks noGrp="1"/>
          </p:cNvSpPr>
          <p:nvPr>
            <p:ph type="sldNum" sz="quarter" idx="12"/>
          </p:nvPr>
        </p:nvSpPr>
        <p:spPr/>
        <p:txBody>
          <a:bodyPr/>
          <a:lstStyle/>
          <a:p>
            <a:fld id="{4B195CC8-217E-AF42-B2C5-682EEB165FA8}" type="slidenum">
              <a:rPr lang="fr-FR" smtClean="0"/>
              <a:t>‹N°›</a:t>
            </a:fld>
            <a:endParaRPr lang="fr-FR"/>
          </a:p>
        </p:txBody>
      </p:sp>
    </p:spTree>
    <p:extLst>
      <p:ext uri="{BB962C8B-B14F-4D97-AF65-F5344CB8AC3E}">
        <p14:creationId xmlns:p14="http://schemas.microsoft.com/office/powerpoint/2010/main" val="405161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167B3D-1E91-8D4D-B51D-958AED59728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6FC8D17-5A89-5348-ADF9-C9A894B0F74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63D988E-FD21-9744-B578-B27BCD8FD1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2784302-CB54-E447-8083-C36BABD0F4C2}"/>
              </a:ext>
            </a:extLst>
          </p:cNvPr>
          <p:cNvSpPr>
            <a:spLocks noGrp="1"/>
          </p:cNvSpPr>
          <p:nvPr>
            <p:ph type="dt" sz="half" idx="10"/>
          </p:nvPr>
        </p:nvSpPr>
        <p:spPr/>
        <p:txBody>
          <a:bodyPr/>
          <a:lstStyle/>
          <a:p>
            <a:fld id="{D7AB3C2A-7D5C-44A6-B4E4-BB0E7B93E2DD}" type="datetime1">
              <a:rPr lang="fr-FR" smtClean="0"/>
              <a:t>27/03/2022</a:t>
            </a:fld>
            <a:endParaRPr lang="fr-FR"/>
          </a:p>
        </p:txBody>
      </p:sp>
      <p:sp>
        <p:nvSpPr>
          <p:cNvPr id="6" name="Espace réservé du pied de page 5">
            <a:extLst>
              <a:ext uri="{FF2B5EF4-FFF2-40B4-BE49-F238E27FC236}">
                <a16:creationId xmlns:a16="http://schemas.microsoft.com/office/drawing/2014/main" id="{09CD9046-540A-A340-94BE-7FA6C5771F6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06C5313-37D8-9446-AF5F-33B0E972D0EE}"/>
              </a:ext>
            </a:extLst>
          </p:cNvPr>
          <p:cNvSpPr>
            <a:spLocks noGrp="1"/>
          </p:cNvSpPr>
          <p:nvPr>
            <p:ph type="sldNum" sz="quarter" idx="12"/>
          </p:nvPr>
        </p:nvSpPr>
        <p:spPr/>
        <p:txBody>
          <a:bodyPr/>
          <a:lstStyle/>
          <a:p>
            <a:fld id="{4B195CC8-217E-AF42-B2C5-682EEB165FA8}" type="slidenum">
              <a:rPr lang="fr-FR" smtClean="0"/>
              <a:t>‹N°›</a:t>
            </a:fld>
            <a:endParaRPr lang="fr-FR"/>
          </a:p>
        </p:txBody>
      </p:sp>
    </p:spTree>
    <p:extLst>
      <p:ext uri="{BB962C8B-B14F-4D97-AF65-F5344CB8AC3E}">
        <p14:creationId xmlns:p14="http://schemas.microsoft.com/office/powerpoint/2010/main" val="4054267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182B09-6A7D-BE4C-ABA4-A8159B27737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641D696-A4D1-3543-A4AB-4011882BA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F5B4C86-14CC-8F41-91C0-C5B4A5D0DFD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41043C1-5E86-E446-9CB4-AA62F742D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4822D57-81CE-ED49-A241-28D26A0391E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3BA3C82-D81F-C848-BE91-86B23B992A58}"/>
              </a:ext>
            </a:extLst>
          </p:cNvPr>
          <p:cNvSpPr>
            <a:spLocks noGrp="1"/>
          </p:cNvSpPr>
          <p:nvPr>
            <p:ph type="dt" sz="half" idx="10"/>
          </p:nvPr>
        </p:nvSpPr>
        <p:spPr/>
        <p:txBody>
          <a:bodyPr/>
          <a:lstStyle/>
          <a:p>
            <a:fld id="{0F6CA6CD-D08D-46E2-95C9-299927AF4369}" type="datetime1">
              <a:rPr lang="fr-FR" smtClean="0"/>
              <a:t>27/03/2022</a:t>
            </a:fld>
            <a:endParaRPr lang="fr-FR"/>
          </a:p>
        </p:txBody>
      </p:sp>
      <p:sp>
        <p:nvSpPr>
          <p:cNvPr id="8" name="Espace réservé du pied de page 7">
            <a:extLst>
              <a:ext uri="{FF2B5EF4-FFF2-40B4-BE49-F238E27FC236}">
                <a16:creationId xmlns:a16="http://schemas.microsoft.com/office/drawing/2014/main" id="{74E1CB2D-7C70-C943-8E35-671A121B65F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58B5BE8-2C52-C244-9E6C-A3B08751DD8E}"/>
              </a:ext>
            </a:extLst>
          </p:cNvPr>
          <p:cNvSpPr>
            <a:spLocks noGrp="1"/>
          </p:cNvSpPr>
          <p:nvPr>
            <p:ph type="sldNum" sz="quarter" idx="12"/>
          </p:nvPr>
        </p:nvSpPr>
        <p:spPr/>
        <p:txBody>
          <a:bodyPr/>
          <a:lstStyle/>
          <a:p>
            <a:fld id="{4B195CC8-217E-AF42-B2C5-682EEB165FA8}" type="slidenum">
              <a:rPr lang="fr-FR" smtClean="0"/>
              <a:t>‹N°›</a:t>
            </a:fld>
            <a:endParaRPr lang="fr-FR"/>
          </a:p>
        </p:txBody>
      </p:sp>
    </p:spTree>
    <p:extLst>
      <p:ext uri="{BB962C8B-B14F-4D97-AF65-F5344CB8AC3E}">
        <p14:creationId xmlns:p14="http://schemas.microsoft.com/office/powerpoint/2010/main" val="142534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289D5-0937-4A45-98F3-18CCB6B0024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F141158-07BF-9D4B-B573-FCA21DA06B55}"/>
              </a:ext>
            </a:extLst>
          </p:cNvPr>
          <p:cNvSpPr>
            <a:spLocks noGrp="1"/>
          </p:cNvSpPr>
          <p:nvPr>
            <p:ph type="dt" sz="half" idx="10"/>
          </p:nvPr>
        </p:nvSpPr>
        <p:spPr/>
        <p:txBody>
          <a:bodyPr/>
          <a:lstStyle/>
          <a:p>
            <a:fld id="{EB38DBAD-B9F3-46E5-918F-404FAB4362DD}" type="datetime1">
              <a:rPr lang="fr-FR" smtClean="0"/>
              <a:t>27/03/2022</a:t>
            </a:fld>
            <a:endParaRPr lang="fr-FR"/>
          </a:p>
        </p:txBody>
      </p:sp>
      <p:sp>
        <p:nvSpPr>
          <p:cNvPr id="4" name="Espace réservé du pied de page 3">
            <a:extLst>
              <a:ext uri="{FF2B5EF4-FFF2-40B4-BE49-F238E27FC236}">
                <a16:creationId xmlns:a16="http://schemas.microsoft.com/office/drawing/2014/main" id="{D3C96CD9-F1FF-D04E-A3FD-F98F07F4F72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50382FF-C4FD-A049-B888-1B953023794E}"/>
              </a:ext>
            </a:extLst>
          </p:cNvPr>
          <p:cNvSpPr>
            <a:spLocks noGrp="1"/>
          </p:cNvSpPr>
          <p:nvPr>
            <p:ph type="sldNum" sz="quarter" idx="12"/>
          </p:nvPr>
        </p:nvSpPr>
        <p:spPr/>
        <p:txBody>
          <a:bodyPr/>
          <a:lstStyle/>
          <a:p>
            <a:fld id="{4B195CC8-217E-AF42-B2C5-682EEB165FA8}" type="slidenum">
              <a:rPr lang="fr-FR" smtClean="0"/>
              <a:t>‹N°›</a:t>
            </a:fld>
            <a:endParaRPr lang="fr-FR"/>
          </a:p>
        </p:txBody>
      </p:sp>
    </p:spTree>
    <p:extLst>
      <p:ext uri="{BB962C8B-B14F-4D97-AF65-F5344CB8AC3E}">
        <p14:creationId xmlns:p14="http://schemas.microsoft.com/office/powerpoint/2010/main" val="202407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9EFD265-6154-3445-9BA1-10003AA7A0AF}"/>
              </a:ext>
            </a:extLst>
          </p:cNvPr>
          <p:cNvSpPr>
            <a:spLocks noGrp="1"/>
          </p:cNvSpPr>
          <p:nvPr>
            <p:ph type="dt" sz="half" idx="10"/>
          </p:nvPr>
        </p:nvSpPr>
        <p:spPr/>
        <p:txBody>
          <a:bodyPr/>
          <a:lstStyle/>
          <a:p>
            <a:fld id="{91AE305E-0FE5-4204-A8DA-CEF638ACB47C}" type="datetime1">
              <a:rPr lang="fr-FR" smtClean="0"/>
              <a:t>27/03/2022</a:t>
            </a:fld>
            <a:endParaRPr lang="fr-FR"/>
          </a:p>
        </p:txBody>
      </p:sp>
      <p:sp>
        <p:nvSpPr>
          <p:cNvPr id="3" name="Espace réservé du pied de page 2">
            <a:extLst>
              <a:ext uri="{FF2B5EF4-FFF2-40B4-BE49-F238E27FC236}">
                <a16:creationId xmlns:a16="http://schemas.microsoft.com/office/drawing/2014/main" id="{B3F68D1D-594F-CC47-A4BA-CFE28BBD9D3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4660980-4FEA-F64B-A4B1-C1A8F0C9579E}"/>
              </a:ext>
            </a:extLst>
          </p:cNvPr>
          <p:cNvSpPr>
            <a:spLocks noGrp="1"/>
          </p:cNvSpPr>
          <p:nvPr>
            <p:ph type="sldNum" sz="quarter" idx="12"/>
          </p:nvPr>
        </p:nvSpPr>
        <p:spPr/>
        <p:txBody>
          <a:bodyPr/>
          <a:lstStyle/>
          <a:p>
            <a:fld id="{4B195CC8-217E-AF42-B2C5-682EEB165FA8}" type="slidenum">
              <a:rPr lang="fr-FR" smtClean="0"/>
              <a:t>‹N°›</a:t>
            </a:fld>
            <a:endParaRPr lang="fr-FR"/>
          </a:p>
        </p:txBody>
      </p:sp>
    </p:spTree>
    <p:extLst>
      <p:ext uri="{BB962C8B-B14F-4D97-AF65-F5344CB8AC3E}">
        <p14:creationId xmlns:p14="http://schemas.microsoft.com/office/powerpoint/2010/main" val="8092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FA663B-AAB2-2840-B692-051463AB118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8380135-BF50-DA4C-85C3-6F3EDDBCCD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BF0CFDA-BD92-2E47-9F8F-1ADFD8FFA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A984D6E-F249-174A-B042-344965054C95}"/>
              </a:ext>
            </a:extLst>
          </p:cNvPr>
          <p:cNvSpPr>
            <a:spLocks noGrp="1"/>
          </p:cNvSpPr>
          <p:nvPr>
            <p:ph type="dt" sz="half" idx="10"/>
          </p:nvPr>
        </p:nvSpPr>
        <p:spPr/>
        <p:txBody>
          <a:bodyPr/>
          <a:lstStyle/>
          <a:p>
            <a:fld id="{DE3A55DF-F1FC-4865-B7A8-9B5DF68F8BE2}" type="datetime1">
              <a:rPr lang="fr-FR" smtClean="0"/>
              <a:t>27/03/2022</a:t>
            </a:fld>
            <a:endParaRPr lang="fr-FR"/>
          </a:p>
        </p:txBody>
      </p:sp>
      <p:sp>
        <p:nvSpPr>
          <p:cNvPr id="6" name="Espace réservé du pied de page 5">
            <a:extLst>
              <a:ext uri="{FF2B5EF4-FFF2-40B4-BE49-F238E27FC236}">
                <a16:creationId xmlns:a16="http://schemas.microsoft.com/office/drawing/2014/main" id="{A9A6523B-354D-9F46-87AF-7E420DFC1ED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C34B684-D27D-0243-8098-1672E4BA405E}"/>
              </a:ext>
            </a:extLst>
          </p:cNvPr>
          <p:cNvSpPr>
            <a:spLocks noGrp="1"/>
          </p:cNvSpPr>
          <p:nvPr>
            <p:ph type="sldNum" sz="quarter" idx="12"/>
          </p:nvPr>
        </p:nvSpPr>
        <p:spPr/>
        <p:txBody>
          <a:bodyPr/>
          <a:lstStyle/>
          <a:p>
            <a:fld id="{4B195CC8-217E-AF42-B2C5-682EEB165FA8}" type="slidenum">
              <a:rPr lang="fr-FR" smtClean="0"/>
              <a:t>‹N°›</a:t>
            </a:fld>
            <a:endParaRPr lang="fr-FR"/>
          </a:p>
        </p:txBody>
      </p:sp>
    </p:spTree>
    <p:extLst>
      <p:ext uri="{BB962C8B-B14F-4D97-AF65-F5344CB8AC3E}">
        <p14:creationId xmlns:p14="http://schemas.microsoft.com/office/powerpoint/2010/main" val="2547880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EE8B3F-774C-C047-A0E2-F5558464BE6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DAF8FBE-9BB6-734A-913B-2898068721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EA2C595-1E1D-3F43-A652-CF5EDC9A2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A77886C-AD96-E841-8A63-46A3E8C3D7B2}"/>
              </a:ext>
            </a:extLst>
          </p:cNvPr>
          <p:cNvSpPr>
            <a:spLocks noGrp="1"/>
          </p:cNvSpPr>
          <p:nvPr>
            <p:ph type="dt" sz="half" idx="10"/>
          </p:nvPr>
        </p:nvSpPr>
        <p:spPr/>
        <p:txBody>
          <a:bodyPr/>
          <a:lstStyle/>
          <a:p>
            <a:fld id="{044201E9-C761-4097-B601-7F8BC8B21AF0}" type="datetime1">
              <a:rPr lang="fr-FR" smtClean="0"/>
              <a:t>27/03/2022</a:t>
            </a:fld>
            <a:endParaRPr lang="fr-FR"/>
          </a:p>
        </p:txBody>
      </p:sp>
      <p:sp>
        <p:nvSpPr>
          <p:cNvPr id="6" name="Espace réservé du pied de page 5">
            <a:extLst>
              <a:ext uri="{FF2B5EF4-FFF2-40B4-BE49-F238E27FC236}">
                <a16:creationId xmlns:a16="http://schemas.microsoft.com/office/drawing/2014/main" id="{73B0728C-7196-6E45-8BBA-29B3941C0B1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C4DA261-6E0D-F247-AEF2-29F7F099F41B}"/>
              </a:ext>
            </a:extLst>
          </p:cNvPr>
          <p:cNvSpPr>
            <a:spLocks noGrp="1"/>
          </p:cNvSpPr>
          <p:nvPr>
            <p:ph type="sldNum" sz="quarter" idx="12"/>
          </p:nvPr>
        </p:nvSpPr>
        <p:spPr/>
        <p:txBody>
          <a:bodyPr/>
          <a:lstStyle/>
          <a:p>
            <a:fld id="{4B195CC8-217E-AF42-B2C5-682EEB165FA8}" type="slidenum">
              <a:rPr lang="fr-FR" smtClean="0"/>
              <a:t>‹N°›</a:t>
            </a:fld>
            <a:endParaRPr lang="fr-FR"/>
          </a:p>
        </p:txBody>
      </p:sp>
    </p:spTree>
    <p:extLst>
      <p:ext uri="{BB962C8B-B14F-4D97-AF65-F5344CB8AC3E}">
        <p14:creationId xmlns:p14="http://schemas.microsoft.com/office/powerpoint/2010/main" val="102999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F7B8DED-4201-C14B-AE59-99214F7ED0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47BA04A-98AB-5E48-9BD7-A8FB1763FF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C15101-277C-C348-8733-3C3FCFDB3D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4AE4D-CFF4-4F6B-A58F-D599A926514E}" type="datetime1">
              <a:rPr lang="fr-FR" smtClean="0"/>
              <a:t>27/03/2022</a:t>
            </a:fld>
            <a:endParaRPr lang="fr-FR"/>
          </a:p>
        </p:txBody>
      </p:sp>
      <p:sp>
        <p:nvSpPr>
          <p:cNvPr id="5" name="Espace réservé du pied de page 4">
            <a:extLst>
              <a:ext uri="{FF2B5EF4-FFF2-40B4-BE49-F238E27FC236}">
                <a16:creationId xmlns:a16="http://schemas.microsoft.com/office/drawing/2014/main" id="{90D0F04A-A29A-F64A-96CC-BB22AE5BF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E828B4A-C1BA-5745-A767-2E4B47D3E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95CC8-217E-AF42-B2C5-682EEB165FA8}" type="slidenum">
              <a:rPr lang="fr-FR" smtClean="0"/>
              <a:t>‹N°›</a:t>
            </a:fld>
            <a:endParaRPr lang="fr-FR"/>
          </a:p>
        </p:txBody>
      </p:sp>
    </p:spTree>
    <p:extLst>
      <p:ext uri="{BB962C8B-B14F-4D97-AF65-F5344CB8AC3E}">
        <p14:creationId xmlns:p14="http://schemas.microsoft.com/office/powerpoint/2010/main" val="1046074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E173A4-02BD-284E-A290-1BFC1B08207D}"/>
              </a:ext>
            </a:extLst>
          </p:cNvPr>
          <p:cNvSpPr>
            <a:spLocks noGrp="1"/>
          </p:cNvSpPr>
          <p:nvPr>
            <p:ph type="ctrTitle"/>
          </p:nvPr>
        </p:nvSpPr>
        <p:spPr/>
        <p:txBody>
          <a:bodyPr/>
          <a:lstStyle/>
          <a:p>
            <a:endParaRPr lang="fr-FR" dirty="0"/>
          </a:p>
        </p:txBody>
      </p:sp>
      <p:sp>
        <p:nvSpPr>
          <p:cNvPr id="3" name="Sous-titre 2">
            <a:extLst>
              <a:ext uri="{FF2B5EF4-FFF2-40B4-BE49-F238E27FC236}">
                <a16:creationId xmlns:a16="http://schemas.microsoft.com/office/drawing/2014/main" id="{2A19C644-83BE-E542-ACA6-84C7CC28922B}"/>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17369B18-AC80-0248-B863-D0CF83884F6C}"/>
              </a:ext>
            </a:extLst>
          </p:cNvPr>
          <p:cNvPicPr>
            <a:picLocks noChangeAspect="1"/>
          </p:cNvPicPr>
          <p:nvPr/>
        </p:nvPicPr>
        <p:blipFill rotWithShape="1">
          <a:blip r:embed="rId3"/>
          <a:srcRect b="3656"/>
          <a:stretch/>
        </p:blipFill>
        <p:spPr>
          <a:xfrm>
            <a:off x="1243533" y="0"/>
            <a:ext cx="9704934" cy="6858000"/>
          </a:xfrm>
          <a:prstGeom prst="rect">
            <a:avLst/>
          </a:prstGeom>
        </p:spPr>
      </p:pic>
      <p:sp>
        <p:nvSpPr>
          <p:cNvPr id="6" name="Rectangle 5">
            <a:extLst>
              <a:ext uri="{FF2B5EF4-FFF2-40B4-BE49-F238E27FC236}">
                <a16:creationId xmlns:a16="http://schemas.microsoft.com/office/drawing/2014/main" id="{BC17FB67-285E-7D4B-8855-700B39333E16}"/>
              </a:ext>
            </a:extLst>
          </p:cNvPr>
          <p:cNvSpPr/>
          <p:nvPr/>
        </p:nvSpPr>
        <p:spPr>
          <a:xfrm>
            <a:off x="0" y="0"/>
            <a:ext cx="1243533" cy="68580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0EBD017-131E-9346-95F7-1562EE6EED9C}"/>
              </a:ext>
            </a:extLst>
          </p:cNvPr>
          <p:cNvSpPr/>
          <p:nvPr/>
        </p:nvSpPr>
        <p:spPr>
          <a:xfrm>
            <a:off x="10948467" y="0"/>
            <a:ext cx="1243533" cy="68580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a:extLst>
              <a:ext uri="{FF2B5EF4-FFF2-40B4-BE49-F238E27FC236}">
                <a16:creationId xmlns:a16="http://schemas.microsoft.com/office/drawing/2014/main" id="{356358C0-D5E3-495A-96DC-A4AAD568D7C7}"/>
              </a:ext>
            </a:extLst>
          </p:cNvPr>
          <p:cNvSpPr>
            <a:spLocks noGrp="1"/>
          </p:cNvSpPr>
          <p:nvPr>
            <p:ph type="sldNum" sz="quarter" idx="12"/>
          </p:nvPr>
        </p:nvSpPr>
        <p:spPr/>
        <p:txBody>
          <a:bodyPr/>
          <a:lstStyle/>
          <a:p>
            <a:fld id="{4B195CC8-217E-AF42-B2C5-682EEB165FA8}" type="slidenum">
              <a:rPr lang="fr-FR" sz="2200" smtClean="0"/>
              <a:t>1</a:t>
            </a:fld>
            <a:r>
              <a:rPr lang="fr-FR" sz="2200" dirty="0"/>
              <a:t>/9</a:t>
            </a:r>
          </a:p>
        </p:txBody>
      </p:sp>
      <p:sp>
        <p:nvSpPr>
          <p:cNvPr id="9" name="Rectangle 8">
            <a:extLst>
              <a:ext uri="{FF2B5EF4-FFF2-40B4-BE49-F238E27FC236}">
                <a16:creationId xmlns:a16="http://schemas.microsoft.com/office/drawing/2014/main" id="{2095FEB4-7209-4F0F-A5C8-0AA45E56CD9B}"/>
              </a:ext>
            </a:extLst>
          </p:cNvPr>
          <p:cNvSpPr/>
          <p:nvPr/>
        </p:nvSpPr>
        <p:spPr>
          <a:xfrm rot="5400000">
            <a:off x="5970639" y="1880173"/>
            <a:ext cx="250722" cy="97049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7003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3C1D85-10D5-6D43-9EEC-123BA60F129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D6898E9-7660-D54B-B46A-082188BAB8C4}"/>
              </a:ext>
            </a:extLst>
          </p:cNvPr>
          <p:cNvSpPr>
            <a:spLocks noGrp="1"/>
          </p:cNvSpPr>
          <p:nvPr>
            <p:ph idx="1"/>
          </p:nvPr>
        </p:nvSpPr>
        <p:spPr/>
        <p:txBody>
          <a:bodyPr/>
          <a:lstStyle/>
          <a:p>
            <a:endParaRPr lang="fr-FR"/>
          </a:p>
        </p:txBody>
      </p:sp>
      <p:sp>
        <p:nvSpPr>
          <p:cNvPr id="4" name="Rectangle 3">
            <a:extLst>
              <a:ext uri="{FF2B5EF4-FFF2-40B4-BE49-F238E27FC236}">
                <a16:creationId xmlns:a16="http://schemas.microsoft.com/office/drawing/2014/main" id="{D120188A-801F-3A4E-B2E7-1E6BF02AA12D}"/>
              </a:ext>
            </a:extLst>
          </p:cNvPr>
          <p:cNvSpPr/>
          <p:nvPr/>
        </p:nvSpPr>
        <p:spPr>
          <a:xfrm>
            <a:off x="0" y="0"/>
            <a:ext cx="12192000" cy="68580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1FB840E1-15F7-D846-881D-F7D0915190C7}"/>
              </a:ext>
            </a:extLst>
          </p:cNvPr>
          <p:cNvSpPr txBox="1"/>
          <p:nvPr/>
        </p:nvSpPr>
        <p:spPr>
          <a:xfrm>
            <a:off x="2235745" y="731650"/>
            <a:ext cx="7629525" cy="584775"/>
          </a:xfrm>
          <a:prstGeom prst="rect">
            <a:avLst/>
          </a:prstGeom>
          <a:noFill/>
        </p:spPr>
        <p:txBody>
          <a:bodyPr wrap="square" rtlCol="0">
            <a:spAutoFit/>
          </a:bodyPr>
          <a:lstStyle/>
          <a:p>
            <a:pPr algn="ctr"/>
            <a:r>
              <a:rPr lang="fr-FR" sz="3200" u="sng">
                <a:latin typeface="Baskerville" panose="02020502070401020303" pitchFamily="18" charset="0"/>
                <a:ea typeface="Baskerville" panose="02020502070401020303" pitchFamily="18" charset="0"/>
              </a:rPr>
              <a:t>Nos objectifs</a:t>
            </a:r>
          </a:p>
        </p:txBody>
      </p:sp>
      <p:sp>
        <p:nvSpPr>
          <p:cNvPr id="6" name="ZoneTexte 5">
            <a:extLst>
              <a:ext uri="{FF2B5EF4-FFF2-40B4-BE49-F238E27FC236}">
                <a16:creationId xmlns:a16="http://schemas.microsoft.com/office/drawing/2014/main" id="{B7385DF3-5308-4B98-9432-A1058C21F551}"/>
              </a:ext>
            </a:extLst>
          </p:cNvPr>
          <p:cNvSpPr txBox="1"/>
          <p:nvPr/>
        </p:nvSpPr>
        <p:spPr>
          <a:xfrm>
            <a:off x="789296" y="2210936"/>
            <a:ext cx="10499676"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200" dirty="0">
                <a:ea typeface="+mn-lt"/>
                <a:cs typeface="+mn-lt"/>
              </a:rPr>
              <a:t>Notre système est une plateforme Web que l’IUT de Bayonne et du Pays basque souhaite développer pour gérer des QCM écrits par des étudiants.</a:t>
            </a:r>
          </a:p>
          <a:p>
            <a:r>
              <a:rPr lang="fr-FR" sz="2200" dirty="0">
                <a:ea typeface="+mn-lt"/>
                <a:cs typeface="+mn-lt"/>
              </a:rPr>
              <a:t>Des QCM sont des questions avec plusieurs choix de réponses. Le type de QCM peut varier. Il y a des QCM avec choix unique, d’autres à choix multiples, réponses ouvertes, du type Vrai/Faux ou par correspondance (lié un nom et une définition par exemple).</a:t>
            </a:r>
          </a:p>
          <a:p>
            <a:endParaRPr lang="fr-FR" sz="2200" dirty="0">
              <a:ea typeface="+mn-lt"/>
              <a:cs typeface="+mn-lt"/>
            </a:endParaRPr>
          </a:p>
          <a:p>
            <a:r>
              <a:rPr lang="fr-FR" sz="2200" u="sng" dirty="0">
                <a:ea typeface="+mn-lt"/>
                <a:cs typeface="+mn-lt"/>
              </a:rPr>
              <a:t>Les étudiants</a:t>
            </a:r>
            <a:r>
              <a:rPr lang="fr-FR" sz="2200" dirty="0">
                <a:ea typeface="+mn-lt"/>
                <a:cs typeface="+mn-lt"/>
              </a:rPr>
              <a:t> et </a:t>
            </a:r>
            <a:r>
              <a:rPr lang="fr-FR" sz="2200" u="sng" dirty="0">
                <a:ea typeface="+mn-lt"/>
                <a:cs typeface="+mn-lt"/>
              </a:rPr>
              <a:t>les enseignants</a:t>
            </a:r>
            <a:r>
              <a:rPr lang="fr-FR" sz="2200" dirty="0">
                <a:ea typeface="+mn-lt"/>
                <a:cs typeface="+mn-lt"/>
              </a:rPr>
              <a:t> se </a:t>
            </a:r>
            <a:r>
              <a:rPr lang="fr-FR" sz="2200" b="1" dirty="0">
                <a:ea typeface="+mn-lt"/>
                <a:cs typeface="+mn-lt"/>
              </a:rPr>
              <a:t>connectent</a:t>
            </a:r>
            <a:r>
              <a:rPr lang="fr-FR" sz="2200" dirty="0">
                <a:ea typeface="+mn-lt"/>
                <a:cs typeface="+mn-lt"/>
              </a:rPr>
              <a:t> au travers de l’ENT.</a:t>
            </a:r>
          </a:p>
          <a:p>
            <a:endParaRPr lang="fr-FR" dirty="0">
              <a:ea typeface="+mn-lt"/>
              <a:cs typeface="+mn-lt"/>
            </a:endParaRPr>
          </a:p>
          <a:p>
            <a:endParaRPr lang="fr-FR" dirty="0">
              <a:cs typeface="Calibri"/>
            </a:endParaRPr>
          </a:p>
          <a:p>
            <a:endParaRPr lang="fr-FR" dirty="0">
              <a:cs typeface="Calibri"/>
            </a:endParaRPr>
          </a:p>
          <a:p>
            <a:endParaRPr lang="fr-FR" dirty="0">
              <a:cs typeface="Calibri"/>
            </a:endParaRPr>
          </a:p>
        </p:txBody>
      </p:sp>
      <p:sp>
        <p:nvSpPr>
          <p:cNvPr id="7" name="Espace réservé du numéro de diapositive 6">
            <a:extLst>
              <a:ext uri="{FF2B5EF4-FFF2-40B4-BE49-F238E27FC236}">
                <a16:creationId xmlns:a16="http://schemas.microsoft.com/office/drawing/2014/main" id="{41A5C2D3-5F52-4974-914F-7A8AED86E257}"/>
              </a:ext>
            </a:extLst>
          </p:cNvPr>
          <p:cNvSpPr>
            <a:spLocks noGrp="1"/>
          </p:cNvSpPr>
          <p:nvPr>
            <p:ph type="sldNum" sz="quarter" idx="12"/>
          </p:nvPr>
        </p:nvSpPr>
        <p:spPr/>
        <p:txBody>
          <a:bodyPr/>
          <a:lstStyle/>
          <a:p>
            <a:r>
              <a:rPr lang="fr-FR" sz="2200" dirty="0"/>
              <a:t>2/9</a:t>
            </a:r>
          </a:p>
        </p:txBody>
      </p:sp>
    </p:spTree>
    <p:extLst>
      <p:ext uri="{BB962C8B-B14F-4D97-AF65-F5344CB8AC3E}">
        <p14:creationId xmlns:p14="http://schemas.microsoft.com/office/powerpoint/2010/main" val="70018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3C1D85-10D5-6D43-9EEC-123BA60F129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D6898E9-7660-D54B-B46A-082188BAB8C4}"/>
              </a:ext>
            </a:extLst>
          </p:cNvPr>
          <p:cNvSpPr>
            <a:spLocks noGrp="1"/>
          </p:cNvSpPr>
          <p:nvPr>
            <p:ph idx="1"/>
          </p:nvPr>
        </p:nvSpPr>
        <p:spPr/>
        <p:txBody>
          <a:bodyPr/>
          <a:lstStyle/>
          <a:p>
            <a:endParaRPr lang="fr-FR"/>
          </a:p>
        </p:txBody>
      </p:sp>
      <p:sp>
        <p:nvSpPr>
          <p:cNvPr id="4" name="Rectangle 3">
            <a:extLst>
              <a:ext uri="{FF2B5EF4-FFF2-40B4-BE49-F238E27FC236}">
                <a16:creationId xmlns:a16="http://schemas.microsoft.com/office/drawing/2014/main" id="{D120188A-801F-3A4E-B2E7-1E6BF02AA12D}"/>
              </a:ext>
            </a:extLst>
          </p:cNvPr>
          <p:cNvSpPr/>
          <p:nvPr/>
        </p:nvSpPr>
        <p:spPr>
          <a:xfrm>
            <a:off x="0" y="0"/>
            <a:ext cx="12192000" cy="68580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1FB840E1-15F7-D846-881D-F7D0915190C7}"/>
              </a:ext>
            </a:extLst>
          </p:cNvPr>
          <p:cNvSpPr txBox="1"/>
          <p:nvPr/>
        </p:nvSpPr>
        <p:spPr>
          <a:xfrm>
            <a:off x="2281237" y="185740"/>
            <a:ext cx="7629525" cy="584775"/>
          </a:xfrm>
          <a:prstGeom prst="rect">
            <a:avLst/>
          </a:prstGeom>
          <a:noFill/>
        </p:spPr>
        <p:txBody>
          <a:bodyPr wrap="square" lIns="91440" tIns="45720" rIns="91440" bIns="45720" rtlCol="0" anchor="t">
            <a:spAutoFit/>
          </a:bodyPr>
          <a:lstStyle/>
          <a:p>
            <a:pPr algn="ctr"/>
            <a:endParaRPr lang="fr-FR" sz="3200" u="sng" dirty="0">
              <a:latin typeface="Baskerville"/>
              <a:ea typeface="Baskerville" panose="02020502070401020303" pitchFamily="18" charset="0"/>
            </a:endParaRPr>
          </a:p>
        </p:txBody>
      </p:sp>
      <p:sp>
        <p:nvSpPr>
          <p:cNvPr id="6" name="ZoneTexte 5">
            <a:extLst>
              <a:ext uri="{FF2B5EF4-FFF2-40B4-BE49-F238E27FC236}">
                <a16:creationId xmlns:a16="http://schemas.microsoft.com/office/drawing/2014/main" id="{B7385DF3-5308-4B98-9432-A1058C21F551}"/>
              </a:ext>
            </a:extLst>
          </p:cNvPr>
          <p:cNvSpPr txBox="1"/>
          <p:nvPr/>
        </p:nvSpPr>
        <p:spPr>
          <a:xfrm>
            <a:off x="766550" y="239225"/>
            <a:ext cx="10499676" cy="7078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200" u="sng" dirty="0">
                <a:ea typeface="+mn-lt"/>
                <a:cs typeface="+mn-lt"/>
              </a:rPr>
              <a:t>Les enseignants</a:t>
            </a:r>
            <a:r>
              <a:rPr lang="fr-FR" sz="2200" dirty="0">
                <a:ea typeface="+mn-lt"/>
                <a:cs typeface="+mn-lt"/>
              </a:rPr>
              <a:t> peuvent </a:t>
            </a:r>
            <a:r>
              <a:rPr lang="fr-FR" sz="2200" b="1" dirty="0">
                <a:ea typeface="+mn-lt"/>
                <a:cs typeface="+mn-lt"/>
              </a:rPr>
              <a:t>créer une banque de questions</a:t>
            </a:r>
            <a:r>
              <a:rPr lang="fr-FR" sz="2200" dirty="0">
                <a:ea typeface="+mn-lt"/>
                <a:cs typeface="+mn-lt"/>
              </a:rPr>
              <a:t> avec un ou plusieurs </a:t>
            </a:r>
            <a:r>
              <a:rPr lang="fr-FR" sz="2200" b="1" dirty="0">
                <a:ea typeface="+mn-lt"/>
                <a:cs typeface="+mn-lt"/>
              </a:rPr>
              <a:t>tags</a:t>
            </a:r>
            <a:r>
              <a:rPr lang="fr-FR" sz="2200" dirty="0">
                <a:ea typeface="+mn-lt"/>
                <a:cs typeface="+mn-lt"/>
              </a:rPr>
              <a:t> (comme le nom de la ressource, le numéro de chapitre ou le niveau de difficulté). Ils pourront par la suite </a:t>
            </a:r>
            <a:r>
              <a:rPr lang="fr-FR" sz="2200" b="1" dirty="0">
                <a:ea typeface="+mn-lt"/>
                <a:cs typeface="+mn-lt"/>
              </a:rPr>
              <a:t>gérer les questions </a:t>
            </a:r>
            <a:r>
              <a:rPr lang="fr-FR" sz="2200" dirty="0">
                <a:ea typeface="+mn-lt"/>
                <a:cs typeface="+mn-lt"/>
              </a:rPr>
              <a:t>déposées par les étudiants afin de les valider, refuser ou modifier. L’enseignant peut aussi </a:t>
            </a:r>
            <a:r>
              <a:rPr lang="fr-FR" sz="2200" b="1" dirty="0">
                <a:ea typeface="+mn-lt"/>
                <a:cs typeface="+mn-lt"/>
              </a:rPr>
              <a:t>mettre une note</a:t>
            </a:r>
            <a:r>
              <a:rPr lang="fr-FR" sz="2200" dirty="0">
                <a:ea typeface="+mn-lt"/>
                <a:cs typeface="+mn-lt"/>
              </a:rPr>
              <a:t> qualitative à la question (« Bien », « Mauvaise », « A reformuler »). Le système envoie une notification aux étudiants concernés afin de les tenir au courant du choix de l’enseignant.</a:t>
            </a:r>
            <a:endParaRPr lang="en-US" sz="2200" dirty="0">
              <a:ea typeface="+mn-lt"/>
              <a:cs typeface="+mn-lt"/>
            </a:endParaRPr>
          </a:p>
          <a:p>
            <a:r>
              <a:rPr lang="fr-FR" sz="2200" dirty="0">
                <a:ea typeface="+mn-lt"/>
                <a:cs typeface="+mn-lt"/>
              </a:rPr>
              <a:t>Si la question de l’étudiant est considérée comme « à reformuler » ou comme « mauvaise », il peut alors la modifier et l’enseignant peut éventuellement ajouter un commentaire pour l’étudiant. Sinon la question est ajoutée à la banque de question.</a:t>
            </a:r>
            <a:endParaRPr lang="en-US" sz="2200" dirty="0">
              <a:ea typeface="+mn-lt"/>
              <a:cs typeface="+mn-lt"/>
            </a:endParaRPr>
          </a:p>
          <a:p>
            <a:endParaRPr lang="fr-FR" sz="2200" dirty="0">
              <a:ea typeface="+mn-lt"/>
              <a:cs typeface="+mn-lt"/>
            </a:endParaRPr>
          </a:p>
          <a:p>
            <a:r>
              <a:rPr lang="fr-FR" sz="2200" u="sng" dirty="0">
                <a:ea typeface="+mn-lt"/>
                <a:cs typeface="+mn-lt"/>
              </a:rPr>
              <a:t>Les étudiants</a:t>
            </a:r>
            <a:r>
              <a:rPr lang="fr-FR" sz="2200" dirty="0">
                <a:ea typeface="+mn-lt"/>
                <a:cs typeface="+mn-lt"/>
              </a:rPr>
              <a:t> peuvent </a:t>
            </a:r>
            <a:r>
              <a:rPr lang="fr-FR" sz="2200" b="1" dirty="0">
                <a:ea typeface="+mn-lt"/>
                <a:cs typeface="+mn-lt"/>
              </a:rPr>
              <a:t>créer une ou plusieurs questions </a:t>
            </a:r>
            <a:r>
              <a:rPr lang="fr-FR" sz="2200" dirty="0">
                <a:ea typeface="+mn-lt"/>
                <a:cs typeface="+mn-lt"/>
              </a:rPr>
              <a:t>sur les banques disponibles selon l’autorisation que l’enseignant lui donne. </a:t>
            </a:r>
            <a:endParaRPr lang="en-US" sz="2200" dirty="0">
              <a:ea typeface="+mn-lt"/>
              <a:cs typeface="+mn-lt"/>
            </a:endParaRPr>
          </a:p>
          <a:p>
            <a:r>
              <a:rPr lang="fr-FR" sz="2200" dirty="0">
                <a:ea typeface="+mn-lt"/>
                <a:cs typeface="+mn-lt"/>
              </a:rPr>
              <a:t>Les étudiants pourront </a:t>
            </a:r>
            <a:r>
              <a:rPr lang="fr-FR" sz="2200" b="1" dirty="0">
                <a:ea typeface="+mn-lt"/>
                <a:cs typeface="+mn-lt"/>
              </a:rPr>
              <a:t>s’entraîner </a:t>
            </a:r>
            <a:r>
              <a:rPr lang="fr-FR" sz="2200" dirty="0">
                <a:ea typeface="+mn-lt"/>
                <a:cs typeface="+mn-lt"/>
              </a:rPr>
              <a:t>grâce à des </a:t>
            </a:r>
            <a:r>
              <a:rPr lang="fr-FR" sz="2200" b="1" dirty="0">
                <a:ea typeface="+mn-lt"/>
                <a:cs typeface="+mn-lt"/>
              </a:rPr>
              <a:t>QCM générés </a:t>
            </a:r>
            <a:r>
              <a:rPr lang="fr-FR" sz="2200" dirty="0">
                <a:ea typeface="+mn-lt"/>
                <a:cs typeface="+mn-lt"/>
              </a:rPr>
              <a:t>par </a:t>
            </a:r>
            <a:r>
              <a:rPr lang="fr-FR" sz="2200" u="sng" dirty="0">
                <a:ea typeface="+mn-lt"/>
                <a:cs typeface="+mn-lt"/>
              </a:rPr>
              <a:t>l’enseignant</a:t>
            </a:r>
            <a:r>
              <a:rPr lang="fr-FR" sz="2200" dirty="0">
                <a:ea typeface="+mn-lt"/>
                <a:cs typeface="+mn-lt"/>
              </a:rPr>
              <a:t>. Les questions du QCM seront composées des questions présentes dans la banque de questions.</a:t>
            </a:r>
            <a:endParaRPr lang="en-US" sz="2200" dirty="0">
              <a:ea typeface="+mn-lt"/>
              <a:cs typeface="+mn-lt"/>
            </a:endParaRPr>
          </a:p>
          <a:p>
            <a:r>
              <a:rPr lang="fr-FR" sz="2200" dirty="0">
                <a:ea typeface="+mn-lt"/>
                <a:cs typeface="+mn-lt"/>
              </a:rPr>
              <a:t>Ils peuvent aussi </a:t>
            </a:r>
            <a:r>
              <a:rPr lang="fr-FR" sz="2200" b="1" dirty="0">
                <a:ea typeface="+mn-lt"/>
                <a:cs typeface="+mn-lt"/>
              </a:rPr>
              <a:t>s’entrainer via des flashcards </a:t>
            </a:r>
            <a:r>
              <a:rPr lang="fr-FR" sz="2200" dirty="0">
                <a:ea typeface="+mn-lt"/>
                <a:cs typeface="+mn-lt"/>
              </a:rPr>
              <a:t>(carte contenant sur le recto une question et ses réponses probables et au verso la réponse expliquée). Ils pourront par la suite évaluer de manière qualitative les questions de QCM ou de flashcard auxquelles ils ont répondu.</a:t>
            </a:r>
            <a:endParaRPr lang="en-US" sz="2200" dirty="0">
              <a:ea typeface="+mn-lt"/>
              <a:cs typeface="+mn-lt"/>
            </a:endParaRPr>
          </a:p>
          <a:p>
            <a:endParaRPr lang="fr-FR" dirty="0">
              <a:ea typeface="+mn-lt"/>
              <a:cs typeface="+mn-lt"/>
            </a:endParaRPr>
          </a:p>
          <a:p>
            <a:endParaRPr lang="fr-FR" dirty="0">
              <a:cs typeface="Calibri"/>
            </a:endParaRPr>
          </a:p>
        </p:txBody>
      </p:sp>
      <p:sp>
        <p:nvSpPr>
          <p:cNvPr id="7" name="Espace réservé du numéro de diapositive 6">
            <a:extLst>
              <a:ext uri="{FF2B5EF4-FFF2-40B4-BE49-F238E27FC236}">
                <a16:creationId xmlns:a16="http://schemas.microsoft.com/office/drawing/2014/main" id="{7BD256A1-4B9A-414E-900C-931C36D920D5}"/>
              </a:ext>
            </a:extLst>
          </p:cNvPr>
          <p:cNvSpPr>
            <a:spLocks noGrp="1"/>
          </p:cNvSpPr>
          <p:nvPr>
            <p:ph type="sldNum" sz="quarter" idx="12"/>
          </p:nvPr>
        </p:nvSpPr>
        <p:spPr/>
        <p:txBody>
          <a:bodyPr/>
          <a:lstStyle/>
          <a:p>
            <a:fld id="{4B195CC8-217E-AF42-B2C5-682EEB165FA8}" type="slidenum">
              <a:rPr lang="fr-FR" sz="2200" smtClean="0"/>
              <a:t>3</a:t>
            </a:fld>
            <a:r>
              <a:rPr lang="fr-FR" sz="2200" dirty="0"/>
              <a:t>/9</a:t>
            </a:r>
          </a:p>
        </p:txBody>
      </p:sp>
    </p:spTree>
    <p:extLst>
      <p:ext uri="{BB962C8B-B14F-4D97-AF65-F5344CB8AC3E}">
        <p14:creationId xmlns:p14="http://schemas.microsoft.com/office/powerpoint/2010/main" val="128153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C89E01-AD5F-E24E-A2EE-89A0CBF21B29}"/>
              </a:ext>
            </a:extLst>
          </p:cNvPr>
          <p:cNvSpPr/>
          <p:nvPr/>
        </p:nvSpPr>
        <p:spPr>
          <a:xfrm>
            <a:off x="0" y="0"/>
            <a:ext cx="12192000" cy="68580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DFA54B35-C31F-4348-9381-5E79FFB1FBB1}"/>
              </a:ext>
            </a:extLst>
          </p:cNvPr>
          <p:cNvSpPr txBox="1"/>
          <p:nvPr/>
        </p:nvSpPr>
        <p:spPr>
          <a:xfrm>
            <a:off x="2281237" y="185740"/>
            <a:ext cx="7629525" cy="584775"/>
          </a:xfrm>
          <a:prstGeom prst="rect">
            <a:avLst/>
          </a:prstGeom>
          <a:noFill/>
        </p:spPr>
        <p:txBody>
          <a:bodyPr wrap="square" rtlCol="0">
            <a:spAutoFit/>
          </a:bodyPr>
          <a:lstStyle/>
          <a:p>
            <a:pPr algn="ctr"/>
            <a:r>
              <a:rPr lang="fr-FR" sz="3200" u="sng" dirty="0">
                <a:latin typeface="Baskerville" panose="02020502070401020303" pitchFamily="18" charset="0"/>
                <a:ea typeface="Baskerville" panose="02020502070401020303" pitchFamily="18" charset="0"/>
              </a:rPr>
              <a:t>Acteurs</a:t>
            </a:r>
          </a:p>
        </p:txBody>
      </p:sp>
      <p:pic>
        <p:nvPicPr>
          <p:cNvPr id="1026" name="Picture 2" descr="Icône Étudiant Dessin - Images vectorielles gratuites sur Pixabay">
            <a:extLst>
              <a:ext uri="{FF2B5EF4-FFF2-40B4-BE49-F238E27FC236}">
                <a16:creationId xmlns:a16="http://schemas.microsoft.com/office/drawing/2014/main" id="{B030C070-24C8-5E48-8069-D2C0E4CF1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61" y="2000259"/>
            <a:ext cx="1390352" cy="19288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seignants – ISPRIC">
            <a:extLst>
              <a:ext uri="{FF2B5EF4-FFF2-40B4-BE49-F238E27FC236}">
                <a16:creationId xmlns:a16="http://schemas.microsoft.com/office/drawing/2014/main" id="{15028C88-1DC1-A64D-A0E0-96AB41E7B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089" y="1874846"/>
            <a:ext cx="3062300" cy="2179637"/>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E20EDB3D-C2E9-B248-BE42-BAC5302E202A}"/>
              </a:ext>
            </a:extLst>
          </p:cNvPr>
          <p:cNvSpPr txBox="1"/>
          <p:nvPr/>
        </p:nvSpPr>
        <p:spPr>
          <a:xfrm>
            <a:off x="1738312" y="2000259"/>
            <a:ext cx="3684692" cy="4401205"/>
          </a:xfrm>
          <a:prstGeom prst="rect">
            <a:avLst/>
          </a:prstGeom>
          <a:noFill/>
        </p:spPr>
        <p:txBody>
          <a:bodyPr wrap="square" rtlCol="0">
            <a:spAutoFit/>
          </a:bodyPr>
          <a:lstStyle/>
          <a:p>
            <a:pPr algn="ctr"/>
            <a:r>
              <a:rPr lang="fr-FR" sz="2800" u="sng" dirty="0">
                <a:latin typeface="Baskerville" panose="02020502070401020303" pitchFamily="18" charset="0"/>
                <a:ea typeface="Baskerville" panose="02020502070401020303" pitchFamily="18" charset="0"/>
              </a:rPr>
              <a:t>Étudiants</a:t>
            </a:r>
          </a:p>
          <a:p>
            <a:pPr algn="ctr"/>
            <a:endParaRPr lang="fr-FR" sz="2800" u="sng" dirty="0">
              <a:latin typeface="Baskerville" panose="02020502070401020303" pitchFamily="18" charset="0"/>
              <a:ea typeface="Baskerville" panose="02020502070401020303" pitchFamily="18" charset="0"/>
            </a:endParaRPr>
          </a:p>
          <a:p>
            <a:pPr marL="457200" indent="-457200">
              <a:buFont typeface="Arial" panose="020B0604020202020204" pitchFamily="34" charset="0"/>
              <a:buChar char="•"/>
            </a:pPr>
            <a:r>
              <a:rPr lang="fr-FR" sz="2800" dirty="0">
                <a:latin typeface="Baskerville" panose="02020502070401020303" pitchFamily="18" charset="0"/>
                <a:ea typeface="Baskerville" panose="02020502070401020303" pitchFamily="18" charset="0"/>
              </a:rPr>
              <a:t>Gérer les questions (Créer, Modifier, Supprimer)</a:t>
            </a:r>
          </a:p>
          <a:p>
            <a:pPr marL="457200" indent="-457200">
              <a:buFont typeface="Arial" panose="020B0604020202020204" pitchFamily="34" charset="0"/>
              <a:buChar char="•"/>
            </a:pPr>
            <a:r>
              <a:rPr lang="fr-FR" sz="2800" dirty="0">
                <a:latin typeface="Baskerville" panose="02020502070401020303" pitchFamily="18" charset="0"/>
                <a:ea typeface="Baskerville" panose="02020502070401020303" pitchFamily="18" charset="0"/>
              </a:rPr>
              <a:t>S’entraîner sur des QCM crées par des enseignants à partir des questions des étudiants</a:t>
            </a:r>
          </a:p>
        </p:txBody>
      </p:sp>
      <p:sp>
        <p:nvSpPr>
          <p:cNvPr id="9" name="ZoneTexte 8">
            <a:extLst>
              <a:ext uri="{FF2B5EF4-FFF2-40B4-BE49-F238E27FC236}">
                <a16:creationId xmlns:a16="http://schemas.microsoft.com/office/drawing/2014/main" id="{09396631-2659-3C41-BF5B-B0AB328C62C4}"/>
              </a:ext>
            </a:extLst>
          </p:cNvPr>
          <p:cNvSpPr txBox="1"/>
          <p:nvPr/>
        </p:nvSpPr>
        <p:spPr>
          <a:xfrm>
            <a:off x="8159347" y="2009129"/>
            <a:ext cx="3684692" cy="4832092"/>
          </a:xfrm>
          <a:prstGeom prst="rect">
            <a:avLst/>
          </a:prstGeom>
          <a:noFill/>
        </p:spPr>
        <p:txBody>
          <a:bodyPr wrap="square" rtlCol="0">
            <a:spAutoFit/>
          </a:bodyPr>
          <a:lstStyle/>
          <a:p>
            <a:pPr algn="ctr"/>
            <a:r>
              <a:rPr lang="fr-FR" sz="2800" u="sng" dirty="0">
                <a:latin typeface="Baskerville" panose="02020502070401020303" pitchFamily="18" charset="0"/>
                <a:ea typeface="Baskerville" panose="02020502070401020303" pitchFamily="18" charset="0"/>
              </a:rPr>
              <a:t>Enseignants</a:t>
            </a:r>
          </a:p>
          <a:p>
            <a:pPr algn="ctr"/>
            <a:endParaRPr lang="fr-FR" sz="2800" u="sng" dirty="0">
              <a:latin typeface="Baskerville" panose="02020502070401020303" pitchFamily="18" charset="0"/>
              <a:ea typeface="Baskerville" panose="02020502070401020303" pitchFamily="18" charset="0"/>
            </a:endParaRPr>
          </a:p>
          <a:p>
            <a:pPr marL="457200" indent="-457200">
              <a:buFont typeface="Arial" panose="020B0604020202020204" pitchFamily="34" charset="0"/>
              <a:buChar char="•"/>
            </a:pPr>
            <a:r>
              <a:rPr lang="fr-FR" sz="2800" dirty="0">
                <a:latin typeface="Baskerville" panose="02020502070401020303" pitchFamily="18" charset="0"/>
                <a:ea typeface="Baskerville" panose="02020502070401020303" pitchFamily="18" charset="0"/>
              </a:rPr>
              <a:t>Gérer une banque de questions (Créer, Modifier, Supprimer)</a:t>
            </a:r>
          </a:p>
          <a:p>
            <a:pPr marL="457200" indent="-457200">
              <a:buFont typeface="Arial" panose="020B0604020202020204" pitchFamily="34" charset="0"/>
              <a:buChar char="•"/>
            </a:pPr>
            <a:r>
              <a:rPr lang="fr-FR" sz="2800" dirty="0">
                <a:latin typeface="Baskerville" panose="02020502070401020303" pitchFamily="18" charset="0"/>
                <a:ea typeface="Baskerville" panose="02020502070401020303" pitchFamily="18" charset="0"/>
              </a:rPr>
              <a:t>Rendre un QCM public</a:t>
            </a:r>
          </a:p>
          <a:p>
            <a:pPr marL="457200" indent="-457200">
              <a:buFont typeface="Arial" panose="020B0604020202020204" pitchFamily="34" charset="0"/>
              <a:buChar char="•"/>
            </a:pPr>
            <a:r>
              <a:rPr lang="fr-FR" sz="2800" dirty="0">
                <a:latin typeface="Baskerville" panose="02020502070401020303" pitchFamily="18" charset="0"/>
                <a:ea typeface="Baskerville" panose="02020502070401020303" pitchFamily="18" charset="0"/>
              </a:rPr>
              <a:t>Inviter des étudiants sur un QCM privé</a:t>
            </a:r>
          </a:p>
          <a:p>
            <a:pPr marL="457200" indent="-457200">
              <a:buFont typeface="Arial" panose="020B0604020202020204" pitchFamily="34" charset="0"/>
              <a:buChar char="•"/>
            </a:pPr>
            <a:r>
              <a:rPr lang="fr-FR" sz="2800" dirty="0">
                <a:latin typeface="Baskerville" panose="02020502070401020303" pitchFamily="18" charset="0"/>
                <a:ea typeface="Baskerville" panose="02020502070401020303" pitchFamily="18" charset="0"/>
              </a:rPr>
              <a:t>Créer un QCM ou une flashcard</a:t>
            </a:r>
          </a:p>
        </p:txBody>
      </p:sp>
      <p:sp>
        <p:nvSpPr>
          <p:cNvPr id="2" name="Espace réservé du numéro de diapositive 1">
            <a:extLst>
              <a:ext uri="{FF2B5EF4-FFF2-40B4-BE49-F238E27FC236}">
                <a16:creationId xmlns:a16="http://schemas.microsoft.com/office/drawing/2014/main" id="{81BD1A6C-90F8-4BDB-90C4-91F6877EE0A8}"/>
              </a:ext>
            </a:extLst>
          </p:cNvPr>
          <p:cNvSpPr>
            <a:spLocks noGrp="1"/>
          </p:cNvSpPr>
          <p:nvPr>
            <p:ph type="sldNum" sz="quarter" idx="12"/>
          </p:nvPr>
        </p:nvSpPr>
        <p:spPr/>
        <p:txBody>
          <a:bodyPr/>
          <a:lstStyle/>
          <a:p>
            <a:fld id="{4B195CC8-217E-AF42-B2C5-682EEB165FA8}" type="slidenum">
              <a:rPr lang="fr-FR" sz="2200" smtClean="0"/>
              <a:t>4</a:t>
            </a:fld>
            <a:r>
              <a:rPr lang="fr-FR" sz="2200" dirty="0"/>
              <a:t>/9</a:t>
            </a:r>
          </a:p>
        </p:txBody>
      </p:sp>
    </p:spTree>
    <p:extLst>
      <p:ext uri="{BB962C8B-B14F-4D97-AF65-F5344CB8AC3E}">
        <p14:creationId xmlns:p14="http://schemas.microsoft.com/office/powerpoint/2010/main" val="132629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7E0D0-B195-7440-8F1C-EEBDE2979E1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AF9A910-8051-924B-8963-65FA01502A9E}"/>
              </a:ext>
            </a:extLst>
          </p:cNvPr>
          <p:cNvSpPr>
            <a:spLocks noGrp="1"/>
          </p:cNvSpPr>
          <p:nvPr>
            <p:ph idx="1"/>
          </p:nvPr>
        </p:nvSpPr>
        <p:spPr/>
        <p:txBody>
          <a:bodyPr/>
          <a:lstStyle/>
          <a:p>
            <a:endParaRPr lang="fr-FR"/>
          </a:p>
        </p:txBody>
      </p:sp>
      <p:sp>
        <p:nvSpPr>
          <p:cNvPr id="4" name="Rectangle 3">
            <a:extLst>
              <a:ext uri="{FF2B5EF4-FFF2-40B4-BE49-F238E27FC236}">
                <a16:creationId xmlns:a16="http://schemas.microsoft.com/office/drawing/2014/main" id="{02401A7C-4F86-F04B-AF29-F87669EAF44E}"/>
              </a:ext>
            </a:extLst>
          </p:cNvPr>
          <p:cNvSpPr/>
          <p:nvPr/>
        </p:nvSpPr>
        <p:spPr>
          <a:xfrm>
            <a:off x="-1" y="9208"/>
            <a:ext cx="12192000" cy="68580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6B19498A-0E55-8B4A-946C-2FC0EA68846D}"/>
              </a:ext>
            </a:extLst>
          </p:cNvPr>
          <p:cNvSpPr txBox="1"/>
          <p:nvPr/>
        </p:nvSpPr>
        <p:spPr>
          <a:xfrm>
            <a:off x="2281237" y="185740"/>
            <a:ext cx="7629525" cy="584775"/>
          </a:xfrm>
          <a:prstGeom prst="rect">
            <a:avLst/>
          </a:prstGeom>
          <a:noFill/>
        </p:spPr>
        <p:txBody>
          <a:bodyPr wrap="square" rtlCol="0">
            <a:spAutoFit/>
          </a:bodyPr>
          <a:lstStyle/>
          <a:p>
            <a:pPr algn="ctr"/>
            <a:r>
              <a:rPr lang="fr-FR" sz="3200" u="sng" dirty="0">
                <a:latin typeface="Baskerville" panose="02020502070401020303" pitchFamily="18" charset="0"/>
                <a:ea typeface="Baskerville" panose="02020502070401020303" pitchFamily="18" charset="0"/>
              </a:rPr>
              <a:t>Services proposés</a:t>
            </a:r>
          </a:p>
        </p:txBody>
      </p:sp>
      <p:pic>
        <p:nvPicPr>
          <p:cNvPr id="8" name="Picture 2" descr="Icône Étudiant Dessin - Images vectorielles gratuites sur Pixabay">
            <a:extLst>
              <a:ext uri="{FF2B5EF4-FFF2-40B4-BE49-F238E27FC236}">
                <a16:creationId xmlns:a16="http://schemas.microsoft.com/office/drawing/2014/main" id="{55C1E840-E0D2-4F15-83D6-467C0F646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524" y="836924"/>
            <a:ext cx="829131" cy="11502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nseignants – ISPRIC">
            <a:extLst>
              <a:ext uri="{FF2B5EF4-FFF2-40B4-BE49-F238E27FC236}">
                <a16:creationId xmlns:a16="http://schemas.microsoft.com/office/drawing/2014/main" id="{97C33A6B-5BED-4599-B8B1-3615C1188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205" y="1001106"/>
            <a:ext cx="1385371" cy="986058"/>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186E895C-51D5-410C-9DBC-6DF51F9BB703}"/>
              </a:ext>
            </a:extLst>
          </p:cNvPr>
          <p:cNvSpPr txBox="1"/>
          <p:nvPr/>
        </p:nvSpPr>
        <p:spPr>
          <a:xfrm>
            <a:off x="472846" y="1906905"/>
            <a:ext cx="4937458"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fr-FR" sz="1600" b="1" dirty="0">
                <a:latin typeface="Baskerville"/>
                <a:ea typeface="Baskerville" panose="02020502070401020303" pitchFamily="18" charset="0"/>
              </a:rPr>
              <a:t> Proposer une/des question(s) ainsi que sa/ses/leurs réponse(s)</a:t>
            </a:r>
          </a:p>
          <a:p>
            <a:r>
              <a:rPr lang="fr-FR" sz="1600" dirty="0">
                <a:latin typeface="Baskerville"/>
                <a:ea typeface="Baskerville" panose="02020502070401020303" pitchFamily="18" charset="0"/>
              </a:rPr>
              <a:t>Les étudiants pourront, par le biais de l'application, rédiger puis soumettre une/des question(s) et les réponses à l'enseignant qui a créé la banque de questions.</a:t>
            </a:r>
          </a:p>
          <a:p>
            <a:pPr marL="285750" indent="-285750">
              <a:buFont typeface="Arial" panose="020B0604020202020204" pitchFamily="34" charset="0"/>
              <a:buChar char="•"/>
            </a:pPr>
            <a:r>
              <a:rPr lang="fr-FR" sz="1600" b="1" dirty="0">
                <a:latin typeface="Baskerville"/>
                <a:ea typeface="Baskerville" panose="02020502070401020303" pitchFamily="18" charset="0"/>
              </a:rPr>
              <a:t>Modifier ses questions</a:t>
            </a:r>
          </a:p>
          <a:p>
            <a:r>
              <a:rPr lang="fr-FR" sz="1600" dirty="0">
                <a:latin typeface="Baskerville"/>
                <a:ea typeface="Baskerville" panose="02020502070401020303" pitchFamily="18" charset="0"/>
              </a:rPr>
              <a:t>Les étudiants pourront apporter des modifications à la/aux question(s) envoyée(s) tant qu'elle/elles n'est/ne sont pas validée(s) par l'enseignant.</a:t>
            </a:r>
          </a:p>
          <a:p>
            <a:pPr marL="285750" indent="-285750">
              <a:buFont typeface="Arial" panose="020B0604020202020204" pitchFamily="34" charset="0"/>
              <a:buChar char="•"/>
            </a:pPr>
            <a:r>
              <a:rPr lang="fr-FR" sz="1600" b="1" dirty="0">
                <a:latin typeface="Baskerville"/>
                <a:ea typeface="Baskerville" panose="02020502070401020303" pitchFamily="18" charset="0"/>
              </a:rPr>
              <a:t>Proposer un niveau de difficulté par questions</a:t>
            </a:r>
          </a:p>
          <a:p>
            <a:r>
              <a:rPr lang="fr-FR" sz="1600" dirty="0">
                <a:latin typeface="Baskerville"/>
                <a:ea typeface="Baskerville" panose="02020502070401020303" pitchFamily="18" charset="0"/>
              </a:rPr>
              <a:t>Les étudiants pourront caractériser la/les question(s) soumise(s) à l'aide de tags (très facile, facile, assez facile, assez dur, dur, très dur). </a:t>
            </a:r>
            <a:endParaRPr lang="fr-FR" sz="1600" dirty="0">
              <a:latin typeface="Baskerville" panose="02020502070401020303" pitchFamily="18" charset="0"/>
              <a:ea typeface="Baskerville" panose="02020502070401020303" pitchFamily="18" charset="0"/>
            </a:endParaRPr>
          </a:p>
          <a:p>
            <a:pPr marL="285750" indent="-285750">
              <a:buFont typeface="Arial" panose="020B0604020202020204" pitchFamily="34" charset="0"/>
              <a:buChar char="•"/>
            </a:pPr>
            <a:r>
              <a:rPr lang="fr-FR" sz="1600" b="1" dirty="0">
                <a:latin typeface="Baskerville"/>
                <a:ea typeface="Baskerville" panose="02020502070401020303" pitchFamily="18" charset="0"/>
              </a:rPr>
              <a:t>S'entraîner sur des QCM ouverts par des enseignants.</a:t>
            </a:r>
          </a:p>
          <a:p>
            <a:r>
              <a:rPr lang="fr-FR" sz="1600" dirty="0">
                <a:latin typeface="Baskerville"/>
                <a:ea typeface="Baskerville" panose="02020502070401020303" pitchFamily="18" charset="0"/>
              </a:rPr>
              <a:t>Les étudiants pourront s'entraîner sur des QCM que les enseignants ont ouverts. Ces QCM sont constitués de questions rédigées par les étudiants et que l'enseignant à sélectionnées.</a:t>
            </a:r>
          </a:p>
        </p:txBody>
      </p:sp>
      <p:sp>
        <p:nvSpPr>
          <p:cNvPr id="17" name="ZoneTexte 16">
            <a:extLst>
              <a:ext uri="{FF2B5EF4-FFF2-40B4-BE49-F238E27FC236}">
                <a16:creationId xmlns:a16="http://schemas.microsoft.com/office/drawing/2014/main" id="{68844216-531A-43CE-BB26-FFC38BBB8B96}"/>
              </a:ext>
            </a:extLst>
          </p:cNvPr>
          <p:cNvSpPr txBox="1"/>
          <p:nvPr/>
        </p:nvSpPr>
        <p:spPr>
          <a:xfrm>
            <a:off x="6261205" y="2024796"/>
            <a:ext cx="4937458" cy="4770537"/>
          </a:xfrm>
          <a:prstGeom prst="rect">
            <a:avLst/>
          </a:prstGeom>
          <a:noFill/>
        </p:spPr>
        <p:txBody>
          <a:bodyPr wrap="square" rtlCol="0">
            <a:spAutoFit/>
          </a:bodyPr>
          <a:lstStyle/>
          <a:p>
            <a:pPr marL="285750" indent="-285750">
              <a:buFont typeface="Arial" panose="020B0604020202020204" pitchFamily="34" charset="0"/>
              <a:buChar char="•"/>
            </a:pPr>
            <a:r>
              <a:rPr lang="fr-FR" sz="1400" b="1" dirty="0">
                <a:latin typeface="Baskerville" panose="02020502070401020303" pitchFamily="18" charset="0"/>
                <a:ea typeface="Baskerville" panose="02020502070401020303" pitchFamily="18" charset="0"/>
              </a:rPr>
              <a:t> </a:t>
            </a:r>
            <a:r>
              <a:rPr lang="fr-FR" sz="1600" b="1" dirty="0">
                <a:latin typeface="Baskerville" panose="02020502070401020303" pitchFamily="18" charset="0"/>
                <a:ea typeface="Baskerville" panose="02020502070401020303" pitchFamily="18" charset="0"/>
              </a:rPr>
              <a:t>Créer une banque de questions (ex: "R1-01", "Entraînement Graphes").</a:t>
            </a:r>
          </a:p>
          <a:p>
            <a:r>
              <a:rPr lang="fr-FR" sz="1600" dirty="0">
                <a:latin typeface="Baskerville" panose="02020502070401020303" pitchFamily="18" charset="0"/>
                <a:ea typeface="Baskerville" panose="02020502070401020303" pitchFamily="18" charset="0"/>
              </a:rPr>
              <a:t>Les enseignants pourront créer des banques de questions pour chaque ressource (matière) ou alors par chapitre, ce sont les deux cas que nous avons identifié mais il peut y en avoir d'autres</a:t>
            </a:r>
            <a:r>
              <a:rPr lang="fr-FR" sz="1600" b="1" dirty="0">
                <a:latin typeface="Baskerville" panose="02020502070401020303" pitchFamily="18" charset="0"/>
                <a:ea typeface="Baskerville" panose="02020502070401020303" pitchFamily="18" charset="0"/>
              </a:rPr>
              <a:t>.</a:t>
            </a:r>
          </a:p>
          <a:p>
            <a:pPr marL="285750" indent="-285750">
              <a:buFont typeface="Arial" panose="020B0604020202020204" pitchFamily="34" charset="0"/>
              <a:buChar char="•"/>
            </a:pPr>
            <a:r>
              <a:rPr lang="fr-FR" sz="1600" b="1" dirty="0">
                <a:latin typeface="Baskerville" panose="02020502070401020303" pitchFamily="18" charset="0"/>
                <a:ea typeface="Baskerville" panose="02020502070401020303" pitchFamily="18" charset="0"/>
              </a:rPr>
              <a:t>Valider, reformuler, refuser des questions</a:t>
            </a:r>
          </a:p>
          <a:p>
            <a:r>
              <a:rPr lang="fr-FR" sz="1600" dirty="0">
                <a:latin typeface="Baskerville" panose="02020502070401020303" pitchFamily="18" charset="0"/>
                <a:ea typeface="Baskerville" panose="02020502070401020303" pitchFamily="18" charset="0"/>
              </a:rPr>
              <a:t>L'enseignant, lorsqu'il recevra les questions des étudiants, devra les valider ou non, si elles ne sont pas validées, elles seront refusées ou renvoyées pour les reformuler avec éventuellement un commentaire.</a:t>
            </a:r>
          </a:p>
          <a:p>
            <a:pPr marL="285750" indent="-285750">
              <a:buFont typeface="Arial" panose="020B0604020202020204" pitchFamily="34" charset="0"/>
              <a:buChar char="•"/>
            </a:pPr>
            <a:r>
              <a:rPr lang="fr-FR" sz="1600" b="1" dirty="0">
                <a:latin typeface="Baskerville" panose="02020502070401020303" pitchFamily="18" charset="0"/>
                <a:ea typeface="Baskerville" panose="02020502070401020303" pitchFamily="18" charset="0"/>
              </a:rPr>
              <a:t>Rendre un QCM public.</a:t>
            </a:r>
          </a:p>
          <a:p>
            <a:r>
              <a:rPr lang="fr-FR" sz="1600" dirty="0">
                <a:latin typeface="Baskerville" panose="02020502070401020303" pitchFamily="18" charset="0"/>
                <a:ea typeface="Baskerville" panose="02020502070401020303" pitchFamily="18" charset="0"/>
              </a:rPr>
              <a:t>L'enseignant pourra, lorsqu'il a créé un QCM qui sera par défaut en privé, décider de rendre celui-ci public pour que les étudiants y aient accès.</a:t>
            </a:r>
          </a:p>
          <a:p>
            <a:pPr marL="285750" indent="-285750">
              <a:buFont typeface="Arial" panose="020B0604020202020204" pitchFamily="34" charset="0"/>
              <a:buChar char="•"/>
            </a:pPr>
            <a:r>
              <a:rPr lang="fr-FR" sz="1600" b="1" dirty="0">
                <a:latin typeface="Baskerville" panose="02020502070401020303" pitchFamily="18" charset="0"/>
                <a:ea typeface="Baskerville" panose="02020502070401020303" pitchFamily="18" charset="0"/>
              </a:rPr>
              <a:t> Inviter des personnes sur un QCM privé.</a:t>
            </a:r>
          </a:p>
          <a:p>
            <a:r>
              <a:rPr lang="fr-FR" sz="1600" dirty="0">
                <a:latin typeface="Baskerville" panose="02020502070401020303" pitchFamily="18" charset="0"/>
                <a:ea typeface="Baskerville" panose="02020502070401020303" pitchFamily="18" charset="0"/>
              </a:rPr>
              <a:t>L'enseignant pourra, sur un QCM privé, inviter des personnes à accéder à celui-ci, et donc aussi leur retirer l'accès.</a:t>
            </a:r>
          </a:p>
        </p:txBody>
      </p:sp>
      <p:sp>
        <p:nvSpPr>
          <p:cNvPr id="23" name="ZoneTexte 22">
            <a:extLst>
              <a:ext uri="{FF2B5EF4-FFF2-40B4-BE49-F238E27FC236}">
                <a16:creationId xmlns:a16="http://schemas.microsoft.com/office/drawing/2014/main" id="{5304D832-59B6-4F48-8FCA-0852E15B0AE8}"/>
              </a:ext>
            </a:extLst>
          </p:cNvPr>
          <p:cNvSpPr txBox="1"/>
          <p:nvPr/>
        </p:nvSpPr>
        <p:spPr>
          <a:xfrm>
            <a:off x="2154180" y="1204159"/>
            <a:ext cx="1188788" cy="400110"/>
          </a:xfrm>
          <a:prstGeom prst="rect">
            <a:avLst/>
          </a:prstGeom>
          <a:noFill/>
        </p:spPr>
        <p:txBody>
          <a:bodyPr wrap="square">
            <a:spAutoFit/>
          </a:bodyPr>
          <a:lstStyle/>
          <a:p>
            <a:r>
              <a:rPr lang="fr-FR" sz="2000" u="sng"/>
              <a:t>Étudiants</a:t>
            </a:r>
          </a:p>
        </p:txBody>
      </p:sp>
      <p:sp>
        <p:nvSpPr>
          <p:cNvPr id="25" name="ZoneTexte 24">
            <a:extLst>
              <a:ext uri="{FF2B5EF4-FFF2-40B4-BE49-F238E27FC236}">
                <a16:creationId xmlns:a16="http://schemas.microsoft.com/office/drawing/2014/main" id="{39D451D5-2950-4CDF-A8E6-D98589E12EF9}"/>
              </a:ext>
            </a:extLst>
          </p:cNvPr>
          <p:cNvSpPr txBox="1"/>
          <p:nvPr/>
        </p:nvSpPr>
        <p:spPr>
          <a:xfrm>
            <a:off x="7801897" y="1223455"/>
            <a:ext cx="2684206" cy="400110"/>
          </a:xfrm>
          <a:prstGeom prst="rect">
            <a:avLst/>
          </a:prstGeom>
          <a:noFill/>
        </p:spPr>
        <p:txBody>
          <a:bodyPr wrap="square">
            <a:spAutoFit/>
          </a:bodyPr>
          <a:lstStyle/>
          <a:p>
            <a:pPr algn="ctr"/>
            <a:r>
              <a:rPr lang="fr-FR" sz="2000" u="sng">
                <a:latin typeface="Baskerville" panose="02020502070401020303" pitchFamily="18" charset="0"/>
                <a:ea typeface="Baskerville" panose="02020502070401020303" pitchFamily="18" charset="0"/>
              </a:rPr>
              <a:t>Enseignants</a:t>
            </a:r>
          </a:p>
        </p:txBody>
      </p:sp>
      <p:sp>
        <p:nvSpPr>
          <p:cNvPr id="26" name="Espace réservé du numéro de diapositive 25">
            <a:extLst>
              <a:ext uri="{FF2B5EF4-FFF2-40B4-BE49-F238E27FC236}">
                <a16:creationId xmlns:a16="http://schemas.microsoft.com/office/drawing/2014/main" id="{8D12AD00-D806-456B-9F42-5317AB56813C}"/>
              </a:ext>
            </a:extLst>
          </p:cNvPr>
          <p:cNvSpPr>
            <a:spLocks noGrp="1"/>
          </p:cNvSpPr>
          <p:nvPr>
            <p:ph type="sldNum" sz="quarter" idx="12"/>
          </p:nvPr>
        </p:nvSpPr>
        <p:spPr/>
        <p:txBody>
          <a:bodyPr/>
          <a:lstStyle/>
          <a:p>
            <a:fld id="{4B195CC8-217E-AF42-B2C5-682EEB165FA8}" type="slidenum">
              <a:rPr lang="fr-FR" sz="2200" smtClean="0"/>
              <a:t>5</a:t>
            </a:fld>
            <a:r>
              <a:rPr lang="fr-FR" sz="2200" dirty="0"/>
              <a:t>/9</a:t>
            </a:r>
          </a:p>
        </p:txBody>
      </p:sp>
    </p:spTree>
    <p:extLst>
      <p:ext uri="{BB962C8B-B14F-4D97-AF65-F5344CB8AC3E}">
        <p14:creationId xmlns:p14="http://schemas.microsoft.com/office/powerpoint/2010/main" val="119053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0DDC91-6AB8-6D40-B774-F7E940F75C0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E3329D4-3BE4-C34B-8F47-93A416A4EB56}"/>
              </a:ext>
            </a:extLst>
          </p:cNvPr>
          <p:cNvSpPr>
            <a:spLocks noGrp="1"/>
          </p:cNvSpPr>
          <p:nvPr>
            <p:ph idx="1"/>
          </p:nvPr>
        </p:nvSpPr>
        <p:spPr/>
        <p:txBody>
          <a:bodyPr/>
          <a:lstStyle/>
          <a:p>
            <a:endParaRPr lang="fr-FR"/>
          </a:p>
        </p:txBody>
      </p:sp>
      <p:sp>
        <p:nvSpPr>
          <p:cNvPr id="4" name="Rectangle 3">
            <a:extLst>
              <a:ext uri="{FF2B5EF4-FFF2-40B4-BE49-F238E27FC236}">
                <a16:creationId xmlns:a16="http://schemas.microsoft.com/office/drawing/2014/main" id="{1B45064F-8CAF-744E-8A13-0E539585959C}"/>
              </a:ext>
            </a:extLst>
          </p:cNvPr>
          <p:cNvSpPr/>
          <p:nvPr/>
        </p:nvSpPr>
        <p:spPr>
          <a:xfrm>
            <a:off x="0" y="0"/>
            <a:ext cx="12192000" cy="68580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73829F24-E287-334D-B122-CA2023036449}"/>
              </a:ext>
            </a:extLst>
          </p:cNvPr>
          <p:cNvSpPr txBox="1"/>
          <p:nvPr/>
        </p:nvSpPr>
        <p:spPr>
          <a:xfrm>
            <a:off x="2281237" y="185740"/>
            <a:ext cx="7629525" cy="584775"/>
          </a:xfrm>
          <a:prstGeom prst="rect">
            <a:avLst/>
          </a:prstGeom>
          <a:noFill/>
        </p:spPr>
        <p:txBody>
          <a:bodyPr wrap="square" rtlCol="0">
            <a:spAutoFit/>
          </a:bodyPr>
          <a:lstStyle/>
          <a:p>
            <a:pPr algn="ctr"/>
            <a:r>
              <a:rPr lang="fr-FR" sz="3200" u="sng">
                <a:latin typeface="Baskerville" panose="02020502070401020303" pitchFamily="18" charset="0"/>
                <a:ea typeface="Baskerville" panose="02020502070401020303" pitchFamily="18" charset="0"/>
              </a:rPr>
              <a:t>Diagramme des cas d’utilisation</a:t>
            </a:r>
          </a:p>
        </p:txBody>
      </p:sp>
      <p:pic>
        <p:nvPicPr>
          <p:cNvPr id="10" name="Image 9">
            <a:extLst>
              <a:ext uri="{FF2B5EF4-FFF2-40B4-BE49-F238E27FC236}">
                <a16:creationId xmlns:a16="http://schemas.microsoft.com/office/drawing/2014/main" id="{4C224877-DFB1-4C99-BBC9-53DB50A5A213}"/>
              </a:ext>
            </a:extLst>
          </p:cNvPr>
          <p:cNvPicPr>
            <a:picLocks noChangeAspect="1"/>
          </p:cNvPicPr>
          <p:nvPr/>
        </p:nvPicPr>
        <p:blipFill>
          <a:blip r:embed="rId2"/>
          <a:stretch>
            <a:fillRect/>
          </a:stretch>
        </p:blipFill>
        <p:spPr>
          <a:xfrm>
            <a:off x="2584493" y="777172"/>
            <a:ext cx="7023011" cy="5770031"/>
          </a:xfrm>
          <a:prstGeom prst="rect">
            <a:avLst/>
          </a:prstGeom>
        </p:spPr>
      </p:pic>
      <p:sp>
        <p:nvSpPr>
          <p:cNvPr id="11" name="Espace réservé du numéro de diapositive 10">
            <a:extLst>
              <a:ext uri="{FF2B5EF4-FFF2-40B4-BE49-F238E27FC236}">
                <a16:creationId xmlns:a16="http://schemas.microsoft.com/office/drawing/2014/main" id="{3DC858EC-A7BE-4F9D-BEE1-676EA4950C9F}"/>
              </a:ext>
            </a:extLst>
          </p:cNvPr>
          <p:cNvSpPr>
            <a:spLocks noGrp="1"/>
          </p:cNvSpPr>
          <p:nvPr>
            <p:ph type="sldNum" sz="quarter" idx="12"/>
          </p:nvPr>
        </p:nvSpPr>
        <p:spPr/>
        <p:txBody>
          <a:bodyPr/>
          <a:lstStyle/>
          <a:p>
            <a:fld id="{4B195CC8-217E-AF42-B2C5-682EEB165FA8}" type="slidenum">
              <a:rPr lang="fr-FR" sz="2200" smtClean="0"/>
              <a:t>6</a:t>
            </a:fld>
            <a:r>
              <a:rPr lang="fr-FR" sz="2200" dirty="0"/>
              <a:t>/9</a:t>
            </a:r>
          </a:p>
        </p:txBody>
      </p:sp>
    </p:spTree>
    <p:extLst>
      <p:ext uri="{BB962C8B-B14F-4D97-AF65-F5344CB8AC3E}">
        <p14:creationId xmlns:p14="http://schemas.microsoft.com/office/powerpoint/2010/main" val="102587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127A49-B4E3-4187-A295-AC7E3C6FCD3E}"/>
              </a:ext>
            </a:extLst>
          </p:cNvPr>
          <p:cNvSpPr/>
          <p:nvPr/>
        </p:nvSpPr>
        <p:spPr>
          <a:xfrm>
            <a:off x="0" y="0"/>
            <a:ext cx="12192000" cy="68580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83F5A5A0-7581-4C96-B149-3A71E0926E4F}"/>
              </a:ext>
            </a:extLst>
          </p:cNvPr>
          <p:cNvSpPr txBox="1"/>
          <p:nvPr/>
        </p:nvSpPr>
        <p:spPr>
          <a:xfrm>
            <a:off x="2281237" y="185740"/>
            <a:ext cx="7629525" cy="584775"/>
          </a:xfrm>
          <a:prstGeom prst="rect">
            <a:avLst/>
          </a:prstGeom>
          <a:noFill/>
        </p:spPr>
        <p:txBody>
          <a:bodyPr wrap="square" rtlCol="0">
            <a:spAutoFit/>
          </a:bodyPr>
          <a:lstStyle/>
          <a:p>
            <a:pPr algn="ctr"/>
            <a:r>
              <a:rPr lang="fr-FR" sz="3200" u="sng">
                <a:latin typeface="Baskerville" panose="02020502070401020303" pitchFamily="18" charset="0"/>
                <a:ea typeface="Baskerville" panose="02020502070401020303" pitchFamily="18" charset="0"/>
              </a:rPr>
              <a:t>Bilan - Clarification</a:t>
            </a:r>
          </a:p>
        </p:txBody>
      </p:sp>
      <p:sp>
        <p:nvSpPr>
          <p:cNvPr id="7" name="ZoneTexte 6">
            <a:extLst>
              <a:ext uri="{FF2B5EF4-FFF2-40B4-BE49-F238E27FC236}">
                <a16:creationId xmlns:a16="http://schemas.microsoft.com/office/drawing/2014/main" id="{DFDE90C9-F8C1-473F-9E9C-F6B6E39EF033}"/>
              </a:ext>
            </a:extLst>
          </p:cNvPr>
          <p:cNvSpPr txBox="1"/>
          <p:nvPr/>
        </p:nvSpPr>
        <p:spPr>
          <a:xfrm>
            <a:off x="324464" y="956255"/>
            <a:ext cx="6096000" cy="2585323"/>
          </a:xfrm>
          <a:prstGeom prst="rect">
            <a:avLst/>
          </a:prstGeom>
          <a:noFill/>
        </p:spPr>
        <p:txBody>
          <a:bodyPr wrap="square" lIns="91440" tIns="45720" rIns="91440" bIns="45720" anchor="t">
            <a:spAutoFit/>
          </a:bodyPr>
          <a:lstStyle/>
          <a:p>
            <a:pPr marL="285750" indent="-285750">
              <a:buFont typeface="Wingdings" panose="05000000000000000000" pitchFamily="2" charset="2"/>
              <a:buChar char="Ø"/>
            </a:pPr>
            <a:r>
              <a:rPr lang="fr-FR" b="1"/>
              <a:t>Notre public cible : </a:t>
            </a:r>
            <a:r>
              <a:rPr lang="fr-FR" dirty="0"/>
              <a:t>Les étudiants, Les enseignants.</a:t>
            </a:r>
          </a:p>
          <a:p>
            <a:endParaRPr lang="fr-FR"/>
          </a:p>
          <a:p>
            <a:pPr marL="285750" indent="-285750">
              <a:buFont typeface="Wingdings" panose="05000000000000000000" pitchFamily="2" charset="2"/>
              <a:buChar char="Ø"/>
            </a:pPr>
            <a:r>
              <a:rPr lang="fr-FR" b="1"/>
              <a:t>Les enseignants auront comme objectif : </a:t>
            </a:r>
          </a:p>
          <a:p>
            <a:r>
              <a:rPr lang="fr-FR" dirty="0"/>
              <a:t>  - Faire passer des QCM aux étudiants</a:t>
            </a:r>
            <a:endParaRPr lang="fr-FR" dirty="0">
              <a:cs typeface="Calibri"/>
            </a:endParaRPr>
          </a:p>
          <a:p>
            <a:r>
              <a:rPr lang="fr-FR" dirty="0"/>
              <a:t>  - Faire participer aux questionnaires les étudiants</a:t>
            </a:r>
            <a:endParaRPr lang="fr-FR" dirty="0">
              <a:cs typeface="Calibri"/>
            </a:endParaRPr>
          </a:p>
          <a:p>
            <a:endParaRPr lang="fr-FR" dirty="0"/>
          </a:p>
          <a:p>
            <a:pPr marL="285750" indent="-285750">
              <a:buFont typeface="Wingdings" panose="05000000000000000000" pitchFamily="2" charset="2"/>
              <a:buChar char="Ø"/>
            </a:pPr>
            <a:r>
              <a:rPr lang="fr-FR" b="1"/>
              <a:t>Les étudiants auront comme objectif :</a:t>
            </a:r>
            <a:endParaRPr lang="fr-FR" b="1">
              <a:cs typeface="Calibri"/>
            </a:endParaRPr>
          </a:p>
          <a:p>
            <a:r>
              <a:rPr lang="fr-FR" dirty="0"/>
              <a:t>  - Participer à la création d'un questionnaire</a:t>
            </a:r>
            <a:endParaRPr lang="fr-FR" dirty="0">
              <a:cs typeface="Calibri"/>
            </a:endParaRPr>
          </a:p>
          <a:p>
            <a:r>
              <a:rPr lang="fr-FR" dirty="0"/>
              <a:t>  - Réviser sur les QCM disponible </a:t>
            </a:r>
            <a:endParaRPr lang="fr-FR"/>
          </a:p>
        </p:txBody>
      </p:sp>
      <p:sp>
        <p:nvSpPr>
          <p:cNvPr id="8" name="ZoneTexte 7">
            <a:extLst>
              <a:ext uri="{FF2B5EF4-FFF2-40B4-BE49-F238E27FC236}">
                <a16:creationId xmlns:a16="http://schemas.microsoft.com/office/drawing/2014/main" id="{FA891281-9780-437A-A7F1-2CC23916CA13}"/>
              </a:ext>
            </a:extLst>
          </p:cNvPr>
          <p:cNvSpPr txBox="1"/>
          <p:nvPr/>
        </p:nvSpPr>
        <p:spPr>
          <a:xfrm>
            <a:off x="6666271" y="956255"/>
            <a:ext cx="4994787" cy="3139321"/>
          </a:xfrm>
          <a:prstGeom prst="rect">
            <a:avLst/>
          </a:prstGeom>
          <a:noFill/>
        </p:spPr>
        <p:txBody>
          <a:bodyPr wrap="square" rtlCol="0">
            <a:spAutoFit/>
          </a:bodyPr>
          <a:lstStyle/>
          <a:p>
            <a:pPr marL="285750" indent="-285750">
              <a:buFont typeface="Wingdings" panose="05000000000000000000" pitchFamily="2" charset="2"/>
              <a:buChar char="Ø"/>
            </a:pPr>
            <a:r>
              <a:rPr lang="fr-FR" b="1"/>
              <a:t>Type application :</a:t>
            </a:r>
          </a:p>
          <a:p>
            <a:r>
              <a:rPr lang="fr-FR"/>
              <a:t>L’application sera une application web responsive, utilisable par les étudiants de l’IUT de Bayonne et du Pays Basque. Cette application s’utilise en entrant le lien de l’application dans un quelconque moteur de recherche. Elle est donc utilisable que ce soit à l’IUT, chez-soi ou partout à l’extérieur du moment que l’on possède un accès à internet. Étant responsive, cette application est utilisable sur ordinateur (portable et fixe) comme sur smartphone et tablette.</a:t>
            </a:r>
          </a:p>
        </p:txBody>
      </p:sp>
      <p:sp>
        <p:nvSpPr>
          <p:cNvPr id="6" name="ZoneTexte 5">
            <a:extLst>
              <a:ext uri="{FF2B5EF4-FFF2-40B4-BE49-F238E27FC236}">
                <a16:creationId xmlns:a16="http://schemas.microsoft.com/office/drawing/2014/main" id="{344A7DAB-8B60-41B7-ABE1-D97B29133B1C}"/>
              </a:ext>
            </a:extLst>
          </p:cNvPr>
          <p:cNvSpPr txBox="1"/>
          <p:nvPr/>
        </p:nvSpPr>
        <p:spPr>
          <a:xfrm>
            <a:off x="322997" y="4030638"/>
            <a:ext cx="546137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fr-FR" b="1" dirty="0">
                <a:ea typeface="+mn-lt"/>
                <a:cs typeface="+mn-lt"/>
              </a:rPr>
              <a:t>Outils de planification/gestion de projet utilisés et envisagés</a:t>
            </a:r>
            <a:r>
              <a:rPr lang="fr-FR" dirty="0">
                <a:ea typeface="+mn-lt"/>
                <a:cs typeface="+mn-lt"/>
              </a:rPr>
              <a:t> :</a:t>
            </a:r>
            <a:endParaRPr lang="fr-FR" dirty="0">
              <a:cs typeface="Calibri" panose="020F0502020204030204"/>
            </a:endParaRPr>
          </a:p>
          <a:p>
            <a:r>
              <a:rPr lang="fr-FR" dirty="0">
                <a:ea typeface="+mn-lt"/>
                <a:cs typeface="+mn-lt"/>
              </a:rPr>
              <a:t>Pour organiser le travail nous utilisons et utiliserons Trello, une application web collaborative. </a:t>
            </a:r>
          </a:p>
          <a:p>
            <a:r>
              <a:rPr lang="fr-FR" dirty="0">
                <a:ea typeface="+mn-lt"/>
                <a:cs typeface="+mn-lt"/>
              </a:rPr>
              <a:t>Il repose sur une organisation des projets en planches listant des cartes, chacune représentant des tâches.</a:t>
            </a:r>
            <a:endParaRPr lang="fr-FR">
              <a:cs typeface="Calibri"/>
            </a:endParaRPr>
          </a:p>
        </p:txBody>
      </p:sp>
      <p:sp>
        <p:nvSpPr>
          <p:cNvPr id="9" name="ZoneTexte 8">
            <a:extLst>
              <a:ext uri="{FF2B5EF4-FFF2-40B4-BE49-F238E27FC236}">
                <a16:creationId xmlns:a16="http://schemas.microsoft.com/office/drawing/2014/main" id="{E5C980F5-0FEF-4CB3-A85F-F17C579BFC41}"/>
              </a:ext>
            </a:extLst>
          </p:cNvPr>
          <p:cNvSpPr txBox="1"/>
          <p:nvPr/>
        </p:nvSpPr>
        <p:spPr>
          <a:xfrm>
            <a:off x="6418777" y="4314821"/>
            <a:ext cx="5356012" cy="923330"/>
          </a:xfrm>
          <a:prstGeom prst="rect">
            <a:avLst/>
          </a:prstGeom>
          <a:noFill/>
        </p:spPr>
        <p:txBody>
          <a:bodyPr wrap="square" lIns="91440" tIns="45720" rIns="91440" bIns="45720" rtlCol="0" anchor="t">
            <a:spAutoFit/>
          </a:bodyPr>
          <a:lstStyle/>
          <a:p>
            <a:pPr marL="285750" indent="-285750">
              <a:buFont typeface="Wingdings"/>
              <a:buChar char="Ø"/>
            </a:pPr>
            <a:r>
              <a:rPr lang="fr-FR" b="1" dirty="0"/>
              <a:t>Langages et outils de développement associés :</a:t>
            </a:r>
            <a:endParaRPr lang="fr-FR" dirty="0"/>
          </a:p>
          <a:p>
            <a:r>
              <a:rPr lang="fr-FR" dirty="0"/>
              <a:t>Nous pensons développer notre application en langage PHP/CSS avec comme IDE : Visual Studio Code.</a:t>
            </a:r>
            <a:endParaRPr lang="fr-FR" dirty="0">
              <a:cs typeface="Calibri" panose="020F0502020204030204"/>
            </a:endParaRPr>
          </a:p>
        </p:txBody>
      </p:sp>
      <p:sp>
        <p:nvSpPr>
          <p:cNvPr id="10" name="Espace réservé du numéro de diapositive 9">
            <a:extLst>
              <a:ext uri="{FF2B5EF4-FFF2-40B4-BE49-F238E27FC236}">
                <a16:creationId xmlns:a16="http://schemas.microsoft.com/office/drawing/2014/main" id="{0954A10E-6B6F-4249-A042-15001A1A45B9}"/>
              </a:ext>
            </a:extLst>
          </p:cNvPr>
          <p:cNvSpPr>
            <a:spLocks noGrp="1"/>
          </p:cNvSpPr>
          <p:nvPr>
            <p:ph type="sldNum" sz="quarter" idx="12"/>
          </p:nvPr>
        </p:nvSpPr>
        <p:spPr/>
        <p:txBody>
          <a:bodyPr/>
          <a:lstStyle/>
          <a:p>
            <a:fld id="{4B195CC8-217E-AF42-B2C5-682EEB165FA8}" type="slidenum">
              <a:rPr lang="fr-FR" sz="2200" smtClean="0"/>
              <a:t>7</a:t>
            </a:fld>
            <a:r>
              <a:rPr lang="fr-FR" sz="2200" dirty="0"/>
              <a:t>/9</a:t>
            </a:r>
          </a:p>
        </p:txBody>
      </p:sp>
    </p:spTree>
    <p:extLst>
      <p:ext uri="{BB962C8B-B14F-4D97-AF65-F5344CB8AC3E}">
        <p14:creationId xmlns:p14="http://schemas.microsoft.com/office/powerpoint/2010/main" val="22696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49E6CE-4E46-A449-9074-C983E50ABDD6}"/>
              </a:ext>
            </a:extLst>
          </p:cNvPr>
          <p:cNvSpPr>
            <a:spLocks noGrp="1"/>
          </p:cNvSpPr>
          <p:nvPr>
            <p:ph type="title"/>
          </p:nvPr>
        </p:nvSpPr>
        <p:spPr/>
        <p:txBody>
          <a:bodyPr/>
          <a:lstStyle/>
          <a:p>
            <a:endParaRPr lang="fr-FR"/>
          </a:p>
        </p:txBody>
      </p:sp>
      <p:pic>
        <p:nvPicPr>
          <p:cNvPr id="6" name="Image 6">
            <a:extLst>
              <a:ext uri="{FF2B5EF4-FFF2-40B4-BE49-F238E27FC236}">
                <a16:creationId xmlns:a16="http://schemas.microsoft.com/office/drawing/2014/main" id="{CCE7A774-0267-4645-87DD-7316112CC978}"/>
              </a:ext>
            </a:extLst>
          </p:cNvPr>
          <p:cNvPicPr>
            <a:picLocks noGrp="1" noChangeAspect="1"/>
          </p:cNvPicPr>
          <p:nvPr>
            <p:ph idx="1"/>
          </p:nvPr>
        </p:nvPicPr>
        <p:blipFill>
          <a:blip r:embed="rId2"/>
          <a:stretch>
            <a:fillRect/>
          </a:stretch>
        </p:blipFill>
        <p:spPr>
          <a:xfrm>
            <a:off x="1932718" y="1825625"/>
            <a:ext cx="8326563" cy="4351338"/>
          </a:xfrm>
        </p:spPr>
      </p:pic>
      <p:sp>
        <p:nvSpPr>
          <p:cNvPr id="4" name="Rectangle 3">
            <a:extLst>
              <a:ext uri="{FF2B5EF4-FFF2-40B4-BE49-F238E27FC236}">
                <a16:creationId xmlns:a16="http://schemas.microsoft.com/office/drawing/2014/main" id="{39E6B541-FA6F-D841-9E3C-D548D87969C1}"/>
              </a:ext>
            </a:extLst>
          </p:cNvPr>
          <p:cNvSpPr/>
          <p:nvPr/>
        </p:nvSpPr>
        <p:spPr>
          <a:xfrm>
            <a:off x="0" y="0"/>
            <a:ext cx="12192000" cy="68580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7EA7759D-60E3-0747-8AF0-DA827A5FD466}"/>
              </a:ext>
            </a:extLst>
          </p:cNvPr>
          <p:cNvSpPr txBox="1"/>
          <p:nvPr/>
        </p:nvSpPr>
        <p:spPr>
          <a:xfrm>
            <a:off x="2281237" y="185740"/>
            <a:ext cx="7629525" cy="584775"/>
          </a:xfrm>
          <a:prstGeom prst="rect">
            <a:avLst/>
          </a:prstGeom>
          <a:noFill/>
        </p:spPr>
        <p:txBody>
          <a:bodyPr wrap="square" rtlCol="0">
            <a:spAutoFit/>
          </a:bodyPr>
          <a:lstStyle/>
          <a:p>
            <a:pPr algn="ctr"/>
            <a:r>
              <a:rPr lang="fr-FR" sz="3200" u="sng">
                <a:latin typeface="Baskerville" panose="02020502070401020303" pitchFamily="18" charset="0"/>
                <a:ea typeface="Baskerville" panose="02020502070401020303" pitchFamily="18" charset="0"/>
              </a:rPr>
              <a:t>WBS du semestre 2</a:t>
            </a:r>
          </a:p>
        </p:txBody>
      </p:sp>
      <p:pic>
        <p:nvPicPr>
          <p:cNvPr id="7" name="Image 7">
            <a:extLst>
              <a:ext uri="{FF2B5EF4-FFF2-40B4-BE49-F238E27FC236}">
                <a16:creationId xmlns:a16="http://schemas.microsoft.com/office/drawing/2014/main" id="{A021C7AA-205F-4140-9CD3-42118D03E000}"/>
              </a:ext>
            </a:extLst>
          </p:cNvPr>
          <p:cNvPicPr>
            <a:picLocks noChangeAspect="1"/>
          </p:cNvPicPr>
          <p:nvPr/>
        </p:nvPicPr>
        <p:blipFill>
          <a:blip r:embed="rId2"/>
          <a:stretch>
            <a:fillRect/>
          </a:stretch>
        </p:blipFill>
        <p:spPr>
          <a:xfrm>
            <a:off x="1270000" y="1023122"/>
            <a:ext cx="9639300" cy="5065756"/>
          </a:xfrm>
          <a:prstGeom prst="rect">
            <a:avLst/>
          </a:prstGeom>
        </p:spPr>
      </p:pic>
      <p:sp>
        <p:nvSpPr>
          <p:cNvPr id="9" name="ZoneTexte 8">
            <a:extLst>
              <a:ext uri="{FF2B5EF4-FFF2-40B4-BE49-F238E27FC236}">
                <a16:creationId xmlns:a16="http://schemas.microsoft.com/office/drawing/2014/main" id="{B21B9393-54E0-4C22-9909-D02F011E0A7B}"/>
              </a:ext>
            </a:extLst>
          </p:cNvPr>
          <p:cNvSpPr txBox="1"/>
          <p:nvPr/>
        </p:nvSpPr>
        <p:spPr>
          <a:xfrm>
            <a:off x="1273175" y="6175375"/>
            <a:ext cx="5257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Créé avec le site "Visual </a:t>
            </a:r>
            <a:r>
              <a:rPr lang="fr-FR" dirty="0" err="1"/>
              <a:t>Paragdim</a:t>
            </a:r>
            <a:r>
              <a:rPr lang="fr-FR" dirty="0"/>
              <a:t> Online"</a:t>
            </a:r>
          </a:p>
        </p:txBody>
      </p:sp>
      <p:sp>
        <p:nvSpPr>
          <p:cNvPr id="11" name="Espace réservé du numéro de diapositive 10">
            <a:extLst>
              <a:ext uri="{FF2B5EF4-FFF2-40B4-BE49-F238E27FC236}">
                <a16:creationId xmlns:a16="http://schemas.microsoft.com/office/drawing/2014/main" id="{B093C4B7-748B-47CA-BCEB-1EB4DCE3E4BD}"/>
              </a:ext>
            </a:extLst>
          </p:cNvPr>
          <p:cNvSpPr>
            <a:spLocks noGrp="1"/>
          </p:cNvSpPr>
          <p:nvPr>
            <p:ph type="sldNum" sz="quarter" idx="12"/>
          </p:nvPr>
        </p:nvSpPr>
        <p:spPr/>
        <p:txBody>
          <a:bodyPr/>
          <a:lstStyle/>
          <a:p>
            <a:fld id="{4B195CC8-217E-AF42-B2C5-682EEB165FA8}" type="slidenum">
              <a:rPr lang="fr-FR" sz="2200" smtClean="0"/>
              <a:t>8</a:t>
            </a:fld>
            <a:r>
              <a:rPr lang="fr-FR" sz="2200" dirty="0"/>
              <a:t>/9</a:t>
            </a:r>
          </a:p>
        </p:txBody>
      </p:sp>
    </p:spTree>
    <p:extLst>
      <p:ext uri="{BB962C8B-B14F-4D97-AF65-F5344CB8AC3E}">
        <p14:creationId xmlns:p14="http://schemas.microsoft.com/office/powerpoint/2010/main" val="398807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E7E57-BB95-DA4B-B86C-6D94BBF9DEF2}"/>
              </a:ext>
            </a:extLst>
          </p:cNvPr>
          <p:cNvSpPr>
            <a:spLocks noGrp="1"/>
          </p:cNvSpPr>
          <p:nvPr>
            <p:ph type="title"/>
          </p:nvPr>
        </p:nvSpPr>
        <p:spPr/>
        <p:txBody>
          <a:bodyPr/>
          <a:lstStyle/>
          <a:p>
            <a:endParaRPr lang="fr-FR"/>
          </a:p>
        </p:txBody>
      </p:sp>
      <p:sp>
        <p:nvSpPr>
          <p:cNvPr id="4" name="Rectangle 3">
            <a:extLst>
              <a:ext uri="{FF2B5EF4-FFF2-40B4-BE49-F238E27FC236}">
                <a16:creationId xmlns:a16="http://schemas.microsoft.com/office/drawing/2014/main" id="{494E648E-9B86-7F40-85A0-87B425D00CD7}"/>
              </a:ext>
            </a:extLst>
          </p:cNvPr>
          <p:cNvSpPr/>
          <p:nvPr/>
        </p:nvSpPr>
        <p:spPr>
          <a:xfrm>
            <a:off x="0" y="0"/>
            <a:ext cx="12192000" cy="68580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CB79BD77-82DA-B44A-88CF-C4365676360C}"/>
              </a:ext>
            </a:extLst>
          </p:cNvPr>
          <p:cNvSpPr txBox="1"/>
          <p:nvPr/>
        </p:nvSpPr>
        <p:spPr>
          <a:xfrm>
            <a:off x="2178879" y="367710"/>
            <a:ext cx="7845614" cy="584775"/>
          </a:xfrm>
          <a:prstGeom prst="rect">
            <a:avLst/>
          </a:prstGeom>
          <a:noFill/>
        </p:spPr>
        <p:txBody>
          <a:bodyPr wrap="square" rtlCol="0">
            <a:spAutoFit/>
          </a:bodyPr>
          <a:lstStyle/>
          <a:p>
            <a:pPr algn="ctr"/>
            <a:r>
              <a:rPr lang="fr-FR" sz="3200" u="sng">
                <a:latin typeface="Baskerville" panose="02020502070401020303" pitchFamily="18" charset="0"/>
                <a:ea typeface="Baskerville" panose="02020502070401020303" pitchFamily="18" charset="0"/>
              </a:rPr>
              <a:t>Planification prévisionnelle du semestre 2</a:t>
            </a:r>
          </a:p>
        </p:txBody>
      </p:sp>
      <p:pic>
        <p:nvPicPr>
          <p:cNvPr id="7" name="Espace réservé du contenu 6" descr="Une image contenant texte, bâtiment, capture d’écran&#10;&#10;Description générée automatiquement">
            <a:extLst>
              <a:ext uri="{FF2B5EF4-FFF2-40B4-BE49-F238E27FC236}">
                <a16:creationId xmlns:a16="http://schemas.microsoft.com/office/drawing/2014/main" id="{B15B9138-4C00-7B48-BCA4-F031FFC9BD3B}"/>
              </a:ext>
            </a:extLst>
          </p:cNvPr>
          <p:cNvPicPr>
            <a:picLocks noGrp="1" noChangeAspect="1"/>
          </p:cNvPicPr>
          <p:nvPr>
            <p:ph idx="1"/>
          </p:nvPr>
        </p:nvPicPr>
        <p:blipFill>
          <a:blip r:embed="rId2"/>
          <a:stretch>
            <a:fillRect/>
          </a:stretch>
        </p:blipFill>
        <p:spPr>
          <a:xfrm>
            <a:off x="25400" y="1690688"/>
            <a:ext cx="12219824" cy="3957944"/>
          </a:xfrm>
        </p:spPr>
      </p:pic>
      <p:sp>
        <p:nvSpPr>
          <p:cNvPr id="6" name="ZoneTexte 5">
            <a:extLst>
              <a:ext uri="{FF2B5EF4-FFF2-40B4-BE49-F238E27FC236}">
                <a16:creationId xmlns:a16="http://schemas.microsoft.com/office/drawing/2014/main" id="{DCA63532-44B8-4975-B47B-CB189F3ABB48}"/>
              </a:ext>
            </a:extLst>
          </p:cNvPr>
          <p:cNvSpPr txBox="1"/>
          <p:nvPr/>
        </p:nvSpPr>
        <p:spPr>
          <a:xfrm>
            <a:off x="25400" y="56515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Fait sur Excel </a:t>
            </a:r>
            <a:endParaRPr lang="fr-FR" dirty="0">
              <a:cs typeface="Calibri"/>
            </a:endParaRPr>
          </a:p>
        </p:txBody>
      </p:sp>
      <p:sp>
        <p:nvSpPr>
          <p:cNvPr id="8" name="Espace réservé du numéro de diapositive 7">
            <a:extLst>
              <a:ext uri="{FF2B5EF4-FFF2-40B4-BE49-F238E27FC236}">
                <a16:creationId xmlns:a16="http://schemas.microsoft.com/office/drawing/2014/main" id="{4E38F82A-D44C-4A9A-85B1-0FE59E5B5F16}"/>
              </a:ext>
            </a:extLst>
          </p:cNvPr>
          <p:cNvSpPr>
            <a:spLocks noGrp="1"/>
          </p:cNvSpPr>
          <p:nvPr>
            <p:ph type="sldNum" sz="quarter" idx="12"/>
          </p:nvPr>
        </p:nvSpPr>
        <p:spPr/>
        <p:txBody>
          <a:bodyPr/>
          <a:lstStyle/>
          <a:p>
            <a:fld id="{4B195CC8-217E-AF42-B2C5-682EEB165FA8}" type="slidenum">
              <a:rPr lang="fr-FR" sz="2200" smtClean="0"/>
              <a:t>9</a:t>
            </a:fld>
            <a:r>
              <a:rPr lang="fr-FR" sz="2200" dirty="0"/>
              <a:t>/9</a:t>
            </a:r>
          </a:p>
        </p:txBody>
      </p:sp>
    </p:spTree>
    <p:extLst>
      <p:ext uri="{BB962C8B-B14F-4D97-AF65-F5344CB8AC3E}">
        <p14:creationId xmlns:p14="http://schemas.microsoft.com/office/powerpoint/2010/main" val="17429429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953</Words>
  <Application>Microsoft Office PowerPoint</Application>
  <PresentationFormat>Grand écran</PresentationFormat>
  <Paragraphs>75</Paragraphs>
  <Slides>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Baskerville</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tom planche</dc:creator>
  <cp:keywords/>
  <dc:description/>
  <cp:lastModifiedBy>Angel Garcia</cp:lastModifiedBy>
  <cp:revision>307</cp:revision>
  <dcterms:created xsi:type="dcterms:W3CDTF">2022-03-07T10:07:38Z</dcterms:created>
  <dcterms:modified xsi:type="dcterms:W3CDTF">2022-03-27T19:56:15Z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nregistré par">
    <vt:lpwstr>Tom</vt:lpwstr>
  </property>
  <property fmtid="{D5CDD505-2E9C-101B-9397-08002B2CF9AE}" pid="3" name="Éditeur">
    <vt:lpwstr>Tom</vt:lpwstr>
  </property>
</Properties>
</file>