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9144000" cy="5143500"/>
  <p:embeddedFontLst>
    <p:embeddedFont>
      <p:font typeface="CFRUAJ+EBGaramond-Medium"/>
      <p:regular r:id="rId8"/>
    </p:embeddedFont>
    <p:embeddedFont>
      <p:font typeface="KQGMTU+Arial-BoldMT"/>
      <p:regular r:id="rId9"/>
    </p:embeddedFont>
    <p:embeddedFont>
      <p:font typeface="MS Gothic" pitchFamily="49" charset="-128"/>
      <p:regular r:id="rId10"/>
    </p:embeddedFont>
    <p:embeddedFont>
      <p:font typeface="ILIIOR+EBGaramond-Bold"/>
      <p:regular r:id="rId11"/>
    </p:embeddedFont>
    <p:embeddedFont>
      <p:font typeface="Forte" pitchFamily="66" charset="0"/>
      <p:regular r:id="rId12"/>
    </p:embeddedFont>
    <p:embeddedFont>
      <p:font typeface="RMKPBC+PublicSans-BoldItalic"/>
      <p:regular r:id="rId13"/>
    </p:embeddedFont>
    <p:embeddedFont>
      <p:font typeface="CFJCTS+PublicSans-Bold"/>
      <p:regular r:id="rId14"/>
    </p:embeddedFont>
    <p:embeddedFont>
      <p:font typeface="PVLNNE+ArialMT"/>
      <p:regular r:id="rId15"/>
    </p:embeddedFont>
    <p:embeddedFont>
      <p:font typeface="BTMONA+EBGaramond-Regular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anto03/Trendy-To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895" y="12106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IN" sz="2400" b="1" dirty="0" smtClean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>
              <a:lnSpc>
                <a:spcPts val="2819"/>
              </a:lnSpc>
            </a:pPr>
            <a:r>
              <a:rPr lang="en-IN" sz="2400" b="1" spc="-10" dirty="0" smtClean="0">
                <a:solidFill>
                  <a:srgbClr val="C88C32"/>
                </a:solidFill>
                <a:latin typeface="Forte" pitchFamily="66" charset="0"/>
                <a:cs typeface="ILIIOR+EBGaramond-Bold"/>
              </a:rPr>
              <a:t>TRENDY  TOO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Task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35049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1563" y="825130"/>
            <a:ext cx="20246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 smtClean="0">
                <a:solidFill>
                  <a:srgbClr val="C88C32"/>
                </a:solidFill>
                <a:latin typeface="Forte" pitchFamily="66" charset="0"/>
                <a:cs typeface="ILIIOR+EBGaramond-Bold"/>
              </a:rPr>
              <a:t>TRENDY  TOO</a:t>
            </a:r>
            <a:endParaRPr sz="1850" b="1" spc="-10" dirty="0">
              <a:solidFill>
                <a:srgbClr val="C88C32"/>
              </a:solidFill>
              <a:latin typeface="Forte" pitchFamily="66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1143" y="1345039"/>
            <a:ext cx="43721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05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TrendyToo</a:t>
            </a:r>
            <a:r>
              <a:rPr lang="en-US" sz="105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is a dynamic e-commerce platform poised to revolutionize the online shopping experience. Specializing in the sale of cutting-edge shoes and dresses for men and women, </a:t>
            </a:r>
            <a:r>
              <a:rPr lang="en-US" sz="105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TrendyToo</a:t>
            </a:r>
            <a:r>
              <a:rPr lang="en-US" sz="105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aims to seamlessly merge style and convenience</a:t>
            </a:r>
            <a:r>
              <a:rPr lang="en-US" sz="10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.</a:t>
            </a:r>
            <a:endParaRPr sz="10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135" y="2448880"/>
            <a:ext cx="1573058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</a:t>
            </a:r>
            <a:r>
              <a:rPr sz="1400" b="1" dirty="0" smtClean="0">
                <a:solidFill>
                  <a:srgbClr val="C88C32"/>
                </a:solidFill>
                <a:latin typeface="KQGMTU+Arial-BoldMT"/>
                <a:cs typeface="KQGMTU+Arial-BoldMT"/>
              </a:rPr>
              <a:t>Username</a:t>
            </a:r>
            <a:endParaRPr lang="en-IN" sz="1400" b="1" dirty="0" smtClean="0">
              <a:solidFill>
                <a:srgbClr val="C88C32"/>
              </a:solidFill>
              <a:latin typeface="KQGMTU+Arial-BoldMT"/>
              <a:cs typeface="KQGMTU+Arial-BoldMT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rgbClr val="C88C32"/>
              </a:solidFill>
              <a:latin typeface="KQGMTU+Arial-BoldMT"/>
              <a:cs typeface="KQGMTU+Arial-BoldMT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au920820104018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64"/>
              </a:lnSpc>
            </a:pPr>
            <a:r>
              <a:rPr lang="en-IN" sz="1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u920820104026</a:t>
            </a:r>
          </a:p>
          <a:p>
            <a:pPr>
              <a:lnSpc>
                <a:spcPts val="1564"/>
              </a:lnSpc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64"/>
              </a:lnSpc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au920820104033</a:t>
            </a:r>
          </a:p>
          <a:p>
            <a:pPr>
              <a:lnSpc>
                <a:spcPts val="1564"/>
              </a:lnSpc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64"/>
              </a:lnSpc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au920820104019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b="1" dirty="0">
              <a:solidFill>
                <a:schemeClr val="bg2"/>
              </a:solidFill>
              <a:latin typeface="KQGMTU+Arial-BoldMT"/>
              <a:cs typeface="KQGMTU+Arial-Bold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6407" y="2448879"/>
            <a:ext cx="163678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 smtClean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  <a:endParaRPr lang="en-IN" sz="1400" b="1" dirty="0" smtClean="0">
              <a:solidFill>
                <a:srgbClr val="C88C32"/>
              </a:solidFill>
              <a:latin typeface="KQGMTU+Arial-BoldMT"/>
              <a:cs typeface="KQGMTU+Arial-BoldMT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rgbClr val="C88C32"/>
              </a:solidFill>
              <a:latin typeface="KQGMTU+Arial-BoldMT"/>
              <a:cs typeface="KQGMTU+Arial-BoldMT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LEO.T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PRADEEP RAJ.R.S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SANJAY.H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MATHIVANAN.V</a:t>
            </a:r>
            <a:endParaRPr sz="14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 smtClean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  <a:endParaRPr lang="en-IN" sz="1400" b="1" dirty="0" smtClean="0">
              <a:solidFill>
                <a:srgbClr val="C88C32"/>
              </a:solidFill>
              <a:latin typeface="KQGMTU+Arial-BoldMT"/>
              <a:cs typeface="KQGMTU+Arial-BoldMT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rgbClr val="C88C32"/>
              </a:solidFill>
              <a:latin typeface="KQGMTU+Arial-BoldMT"/>
              <a:cs typeface="KQGMTU+Arial-BoldMT"/>
            </a:endParaRP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CC4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64"/>
              </a:lnSpc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CC4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64"/>
              </a:lnSpc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CC4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64"/>
              </a:lnSpc>
            </a:pPr>
            <a:r>
              <a:rPr lang="en-IN" sz="1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CC4</a:t>
            </a:r>
          </a:p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9552" y="264756"/>
            <a:ext cx="8712968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 err="1">
                <a:solidFill>
                  <a:srgbClr val="223669"/>
                </a:solidFill>
                <a:latin typeface="ILIIOR+EBGaramond-Bold"/>
                <a:cs typeface="ILIIOR+EBGaramond-Bold"/>
              </a:rPr>
              <a:t>S</a:t>
            </a:r>
            <a:r>
              <a:rPr sz="1800" b="1" dirty="0" err="1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tep-Wise</a:t>
            </a:r>
            <a:r>
              <a:rPr sz="1800" b="1" dirty="0" err="1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sz="1800" b="1" dirty="0" err="1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  <a:endParaRPr lang="en-IN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>
              <a:lnSpc>
                <a:spcPts val="2345"/>
              </a:lnSpc>
            </a:pPr>
            <a:endParaRPr lang="en-IN" b="1" dirty="0" smtClean="0">
              <a:solidFill>
                <a:srgbClr val="223669"/>
              </a:solidFill>
              <a:latin typeface="ILIIOR+EBGaramond-Bold"/>
              <a:cs typeface="Times New Roman" pitchFamily="18" charset="0"/>
            </a:endParaRPr>
          </a:p>
          <a:p>
            <a:pPr marL="171450" indent="-171450">
              <a:lnSpc>
                <a:spcPts val="2345"/>
              </a:lnSpc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Research: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Analyze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competitors and market trends to inform strategic decisions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>
              <a:lnSpc>
                <a:spcPts val="2345"/>
              </a:lnSpc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and Development: Create a visually appealing and user-friendly e-commerce platform focused on shoes and dresses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>
              <a:lnSpc>
                <a:spcPts val="2345"/>
              </a:lnSpc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Creation: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Develop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engaging product descriptions and high-quality visuals to showcase merchandise effectively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>
              <a:lnSpc>
                <a:spcPts val="2345"/>
              </a:lnSpc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Ensure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 seamless user experience through thorough testing, building trust with customers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before lunch</a:t>
            </a:r>
          </a:p>
          <a:p>
            <a:pPr marL="171450" indent="-171450">
              <a:lnSpc>
                <a:spcPts val="2345"/>
              </a:lnSpc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Implement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 robust digital marketing strategy to drive traffic and boost sales for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TrendyToo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b="1" dirty="0"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8" y="2954756"/>
            <a:ext cx="8505771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</a:t>
            </a:r>
            <a:r>
              <a:rPr sz="1800" b="1" dirty="0" err="1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  <a:endParaRPr lang="en-IN" sz="1800" b="1" dirty="0" smtClean="0">
              <a:solidFill>
                <a:srgbClr val="C88C32"/>
              </a:solidFill>
              <a:latin typeface="ILIIOR+EBGaramond-Bold"/>
              <a:cs typeface="ILIIOR+EBGaramond-Bold"/>
            </a:endParaRPr>
          </a:p>
          <a:p>
            <a:pPr>
              <a:lnSpc>
                <a:spcPts val="2345"/>
              </a:lnSpc>
            </a:pP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are creating an e-commerce website named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TrendyToo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, specializing in shoes and dresses. The key steps include thorough market research to understand competitors and trends, designing and developing a visually appealing and user-friendly platform, crafting compelling content for products, conducting thorough testing for a seamless user experience, and implementing a robust digital marketing strategy to drive traffic and sales.</a:t>
            </a:r>
            <a:endParaRPr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IN" sz="1400" b="1" dirty="0" err="1" smtClean="0">
                <a:solidFill>
                  <a:srgbClr val="BD8738"/>
                </a:solidFill>
                <a:latin typeface="MS Gothic" pitchFamily="49" charset="-128"/>
                <a:ea typeface="MS Gothic" pitchFamily="49" charset="-128"/>
                <a:cs typeface="RMKPBC+PublicSans-BoldItalic"/>
                <a:hlinkClick r:id="rId3"/>
              </a:rPr>
              <a:t>githib</a:t>
            </a:r>
            <a:endParaRPr sz="1400" b="1" dirty="0">
              <a:solidFill>
                <a:srgbClr val="BD8738"/>
              </a:solidFill>
              <a:latin typeface="MS Gothic" pitchFamily="49" charset="-128"/>
              <a:ea typeface="MS Gothic" pitchFamily="49" charset="-128"/>
              <a:cs typeface="RMKPBC+PublicSans-BoldIt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313</Words>
  <Application>Microsoft Office PowerPoint</Application>
  <PresentationFormat>On-screen Show (16:9)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CFRUAJ+EBGaramond-Medium</vt:lpstr>
      <vt:lpstr>KQGMTU+Arial-BoldMT</vt:lpstr>
      <vt:lpstr>MS Gothic</vt:lpstr>
      <vt:lpstr>ILIIOR+EBGaramond-Bold</vt:lpstr>
      <vt:lpstr>Forte</vt:lpstr>
      <vt:lpstr>RMKPBC+PublicSans-BoldItalic</vt:lpstr>
      <vt:lpstr>Wingdings</vt:lpstr>
      <vt:lpstr>CFJCTS+PublicSans-Bold</vt:lpstr>
      <vt:lpstr>PVLNNE+ArialMT</vt:lpstr>
      <vt:lpstr>BTMONA+EBGaramond-Regular</vt:lpstr>
      <vt:lpstr>Times New Roman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CSELAB</dc:creator>
  <cp:lastModifiedBy>CSELAB</cp:lastModifiedBy>
  <cp:revision>8</cp:revision>
  <dcterms:modified xsi:type="dcterms:W3CDTF">2023-11-09T07:24:22Z</dcterms:modified>
</cp:coreProperties>
</file>