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08" r:id="rId1"/>
  </p:sldMasterIdLst>
  <p:notesMasterIdLst>
    <p:notesMasterId r:id="rId2"/>
  </p:notesMasterIdLst>
  <p:sldIdLst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1636678" y="3314150"/>
            <a:ext cx="9528464" cy="21869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hi</a:t>
            </a:r>
            <a:r>
              <a:rPr altLang="en-IN" dirty="0" sz="2400" lang="en-US"/>
              <a:t>v</a:t>
            </a:r>
            <a:r>
              <a:rPr altLang="en-IN" dirty="0" sz="2400" lang="en-US"/>
              <a:t>anan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asunm185202414038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(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ter </a:t>
            </a:r>
            <a:r>
              <a:rPr altLang="en-IN" dirty="0" sz="2400" lang="en-US"/>
              <a:t>science</a:t>
            </a:r>
            <a:r>
              <a:rPr altLang="en-IN" dirty="0" sz="2400" lang="en-US"/>
              <a:t>)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COLLEGE: COLLEGE/ UNIVERSITY</a:t>
            </a:r>
            <a:r>
              <a:rPr altLang="en-IN" dirty="0" sz="2400" lang="en-US"/>
              <a:t>: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therasa </a:t>
            </a:r>
            <a:r>
              <a:rPr altLang="en-IN" dirty="0" sz="2400" lang="en-US"/>
              <a:t>arts </a:t>
            </a:r>
            <a:r>
              <a:rPr altLang="en-IN" dirty="0" sz="2400" lang="en-US"/>
              <a:t>and </a:t>
            </a:r>
            <a:r>
              <a:rPr altLang="en-IN" dirty="0" sz="2400" lang="en-US"/>
              <a:t>science </a:t>
            </a:r>
            <a:r>
              <a:rPr altLang="en-IN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TextBox 8"/>
          <p:cNvSpPr txBox="1"/>
          <p:nvPr/>
        </p:nvSpPr>
        <p:spPr>
          <a:xfrm>
            <a:off x="2743200" y="2354703"/>
            <a:ext cx="8534018" cy="10820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0532">
            <a:off x="5376623" y="1903369"/>
            <a:ext cx="2316705" cy="5178519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9123948" y="-205593"/>
            <a:ext cx="3068052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Rectangle 1"/>
          <p:cNvSpPr/>
          <p:nvPr/>
        </p:nvSpPr>
        <p:spPr>
          <a:xfrm>
            <a:off x="533400" y="1283665"/>
            <a:ext cx="9448800" cy="4053840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1839350" y="2860586"/>
            <a:ext cx="8506813" cy="586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https://github.com/Mathivanan2007/NM2025.git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55397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9" name="Rectangle 10"/>
          <p:cNvSpPr/>
          <p:nvPr/>
        </p:nvSpPr>
        <p:spPr>
          <a:xfrm>
            <a:off x="961372" y="1466351"/>
            <a:ext cx="6658628" cy="502539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5" name="Rectangle 8"/>
          <p:cNvSpPr/>
          <p:nvPr/>
        </p:nvSpPr>
        <p:spPr>
          <a:xfrm>
            <a:off x="733555" y="990600"/>
            <a:ext cx="10363199" cy="573024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1" name="Rectangle 8"/>
          <p:cNvSpPr/>
          <p:nvPr/>
        </p:nvSpPr>
        <p:spPr>
          <a:xfrm>
            <a:off x="628650" y="1562010"/>
            <a:ext cx="8953500" cy="42062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7" name="Rectangle 7"/>
          <p:cNvSpPr/>
          <p:nvPr/>
        </p:nvSpPr>
        <p:spPr>
          <a:xfrm>
            <a:off x="3124200" y="1857375"/>
            <a:ext cx="6553200" cy="37490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8794750" cy="711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Rectangle 1"/>
          <p:cNvSpPr/>
          <p:nvPr/>
        </p:nvSpPr>
        <p:spPr>
          <a:xfrm>
            <a:off x="609599" y="920165"/>
            <a:ext cx="10439401" cy="577596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5" name="Rectangle 2"/>
          <p:cNvSpPr/>
          <p:nvPr/>
        </p:nvSpPr>
        <p:spPr>
          <a:xfrm>
            <a:off x="762000" y="1066800"/>
            <a:ext cx="9372600" cy="5793740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2024-03-28T06:07:22Z</dcterms:created>
  <dcterms:modified xsi:type="dcterms:W3CDTF">2025-09-03T07:33:38Z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16c286ae02864373a16af76f3a47347b</vt:lpwstr>
  </property>
</Properties>
</file>