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2" d="100"/>
          <a:sy n="92" d="100"/>
        </p:scale>
        <p:origin x="984"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err="1" smtClean="0">
                <a:solidFill>
                  <a:schemeClr val="tx1"/>
                </a:solidFill>
              </a:rPr>
              <a:t>Mathiyazhagan</a:t>
            </a:r>
            <a:r>
              <a:rPr lang="en-US" sz="1100" dirty="0" smtClean="0">
                <a:solidFill>
                  <a:schemeClr val="tx1"/>
                </a:solidFill>
              </a:rPr>
              <a:t> G</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au510421104058</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215053" y="2641229"/>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t>
            </a:r>
            <a:r>
              <a:rPr lang="en-IN" b="1" i="0" dirty="0" smtClean="0">
                <a:solidFill>
                  <a:srgbClr val="0D0D0D"/>
                </a:solidFill>
                <a:effectLst/>
                <a:latin typeface="Söhne"/>
              </a:rPr>
              <a:t>Application </a:t>
            </a:r>
            <a:r>
              <a:rPr lang="en-IN" b="1" i="0" dirty="0">
                <a:solidFill>
                  <a:srgbClr val="0D0D0D"/>
                </a:solidFill>
                <a:effectLst/>
                <a:latin typeface="Söhne"/>
              </a:rPr>
              <a:t>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
            </a: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r>
              <a:rPr lang="en-IN" b="1" dirty="0">
                <a:solidFill>
                  <a:srgbClr val="213163"/>
                </a:solidFill>
              </a:rPr>
              <a:t/>
            </a: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Söhne"/>
              </a:rPr>
              <a:t/>
            </a: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94</TotalTime>
  <Words>1564</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5"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USER</cp:lastModifiedBy>
  <cp:revision>9</cp:revision>
  <dcterms:modified xsi:type="dcterms:W3CDTF">2024-04-09T16:09:02Z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