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TextShape 1" hidden="0"/>
          <p:cNvSpPr txBox="1"/>
          <p:nvPr isPhoto="0" userDrawn="0"/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fr-FR" sz="6000" b="0" strike="noStrike" spc="-1">
                <a:solidFill>
                  <a:srgbClr val="000000"/>
                </a:solidFill>
                <a:latin typeface="Arial"/>
                <a:ea typeface="Arial"/>
              </a:rPr>
              <a:t>Projet maillages par réseaux de neurones</a:t>
            </a:r>
            <a:endParaRPr lang="fr-FR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 hidden="0"/>
          <p:cNvSpPr txBox="1"/>
          <p:nvPr isPhoto="0" userDrawn="0"/>
        </p:nvSpPr>
        <p:spPr bwMode="auto"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095336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236662" name="" hidden="0"/>
          <p:cNvSpPr/>
          <p:nvPr isPhoto="0" userDrawn="0"/>
        </p:nvSpPr>
        <p:spPr bwMode="auto">
          <a:xfrm flipH="0" flipV="0">
            <a:off x="-1033786" y="-1910691"/>
            <a:ext cx="212357" cy="20571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328787214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Création du site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3262469" name="TextShape 2" hidden="0"/>
          <p:cNvSpPr txBox="1"/>
          <p:nvPr isPhoto="0" userDrawn="0"/>
        </p:nvSpPr>
        <p:spPr bwMode="auto">
          <a:xfrm flipH="0" flipV="0">
            <a:off x="554964" y="1774882"/>
            <a:ext cx="7965459" cy="2322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Commenter le code</a:t>
            </a:r>
            <a:endParaRPr sz="2800" b="0" strike="noStrike" spc="0">
              <a:latin typeface="Arial"/>
              <a:ea typeface="Arial"/>
              <a:cs typeface="Arial"/>
            </a:endParaRPr>
          </a:p>
        </p:txBody>
      </p:sp>
      <p:sp>
        <p:nvSpPr>
          <p:cNvPr id="106048589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698371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2295" y="3402851"/>
            <a:ext cx="11129320" cy="326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321922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182943" name="" hidden="0"/>
          <p:cNvSpPr/>
          <p:nvPr isPhoto="0" userDrawn="0"/>
        </p:nvSpPr>
        <p:spPr bwMode="auto">
          <a:xfrm flipH="0" flipV="0">
            <a:off x="-1033786" y="-1910691"/>
            <a:ext cx="212357" cy="20571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574978971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Sources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1818135" name="TextShape 2" hidden="0"/>
          <p:cNvSpPr txBox="1"/>
          <p:nvPr isPhoto="0" userDrawn="0"/>
        </p:nvSpPr>
        <p:spPr bwMode="auto">
          <a:xfrm flipH="0" flipV="0">
            <a:off x="554964" y="1774882"/>
            <a:ext cx="7965459" cy="2322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Article de recherche</a:t>
            </a:r>
            <a:endParaRPr sz="2800" b="0" strike="noStrike" spc="0">
              <a:latin typeface="Arial"/>
              <a:ea typeface="Arial"/>
              <a:cs typeface="Arial"/>
            </a:endParaRPr>
          </a:p>
        </p:txBody>
      </p:sp>
      <p:sp>
        <p:nvSpPr>
          <p:cNvPr id="1172738778" name="" hidden="0"/>
          <p:cNvSpPr/>
          <p:nvPr isPhoto="0" userDrawn="0"/>
        </p:nvSpPr>
        <p:spPr bwMode="auto">
          <a:xfrm rot="0" flipH="0" flipV="0">
            <a:off x="-7760690" y="3965948"/>
            <a:ext cx="9001125" cy="149542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624743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43301" y="2602121"/>
            <a:ext cx="9001125" cy="1495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49273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840400" y="3086100"/>
            <a:ext cx="6589350" cy="3684833"/>
          </a:xfrm>
          <a:prstGeom prst="rect">
            <a:avLst/>
          </a:prstGeom>
        </p:spPr>
      </p:pic>
      <p:sp>
        <p:nvSpPr>
          <p:cNvPr id="2014108674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  <a:ea typeface="Arial"/>
              </a:rPr>
              <a:t>Présentation du projet</a:t>
            </a:r>
            <a:endParaRPr lang="fr-FR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454749" name="TextShape 2" hidden="0"/>
          <p:cNvSpPr txBox="1"/>
          <p:nvPr isPhoto="0" userDrawn="0"/>
        </p:nvSpPr>
        <p:spPr bwMode="auto">
          <a:xfrm>
            <a:off x="838080" y="1635059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sz="2800" b="0" strike="noStrike" spc="0">
                <a:solidFill>
                  <a:srgbClr val="000000"/>
                </a:solidFill>
                <a:latin typeface="Arial"/>
              </a:rPr>
              <a:t>Objectif : </a:t>
            </a:r>
            <a:endParaRPr lang="fr-FR" sz="2800" b="0" strike="noStrike" spc="0">
              <a:solidFill>
                <a:srgbClr val="000000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fr-FR" sz="2800" b="0" strike="noStrike" spc="0">
                <a:solidFill>
                  <a:srgbClr val="000000"/>
                </a:solidFill>
                <a:latin typeface="Arial"/>
              </a:rPr>
              <a:t>3 réseaux de neurones pour mailler un polygone</a:t>
            </a:r>
            <a:endParaRPr lang="fr-FR" sz="2800" b="0" strike="noStrike" spc="0">
              <a:solidFill>
                <a:srgbClr val="000000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fr-FR" sz="2800" b="0" strike="noStrike" spc="0">
                <a:solidFill>
                  <a:srgbClr val="000000"/>
                </a:solidFill>
                <a:latin typeface="Arial"/>
              </a:rPr>
              <a:t>vérifier les performances (GMSH)</a:t>
            </a:r>
            <a:endParaRPr lang="fr-FR" sz="2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639354" name="CustomShape 3" hidden="0"/>
          <p:cNvSpPr/>
          <p:nvPr isPhoto="0" userDrawn="0"/>
        </p:nvSpPr>
        <p:spPr bwMode="auto">
          <a:xfrm>
            <a:off x="-425160" y="-1745280"/>
            <a:ext cx="1274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208864" name="" hidden="0"/>
          <p:cNvSpPr/>
          <p:nvPr isPhoto="0" userDrawn="0"/>
        </p:nvSpPr>
        <p:spPr bwMode="auto">
          <a:xfrm rot="0">
            <a:off x="6540059" y="6377940"/>
            <a:ext cx="7238999" cy="404812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  <a:ea typeface="Arial"/>
              </a:rPr>
              <a:t>Outils mis en place</a:t>
            </a: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 hidden="0"/>
          <p:cNvSpPr txBox="1"/>
          <p:nvPr isPhoto="0" userDrawn="0"/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Arial"/>
              </a:rPr>
              <a:t>Git 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Arial"/>
              </a:rPr>
              <a:t>Notion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Arial"/>
              </a:rPr>
              <a:t>Plafrim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Arial"/>
              </a:rPr>
              <a:t>Doc avec sphynx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defRPr/>
            </a:pP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 hidden="0"/>
          <p:cNvSpPr/>
          <p:nvPr isPhoto="0" userDrawn="0"/>
        </p:nvSpPr>
        <p:spPr bwMode="auto">
          <a:xfrm>
            <a:off x="-425160" y="-1745280"/>
            <a:ext cx="1274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126480" y="1043280"/>
            <a:ext cx="5790600" cy="472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Notion</a:t>
            </a:r>
            <a:endParaRPr lang="fr-FR" sz="4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3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643640" y="5760"/>
            <a:ext cx="7537320" cy="6857640"/>
          </a:xfrm>
          <a:prstGeom prst="rect">
            <a:avLst/>
          </a:prstGeom>
          <a:ln>
            <a:noFill/>
          </a:ln>
        </p:spPr>
      </p:pic>
      <p:sp>
        <p:nvSpPr>
          <p:cNvPr id="94" name="TextShape 2" hidden="0"/>
          <p:cNvSpPr txBox="1"/>
          <p:nvPr isPhoto="0" userDrawn="0"/>
        </p:nvSpPr>
        <p:spPr bwMode="auto">
          <a:xfrm flipH="0" flipV="0">
            <a:off x="914400" y="1828800"/>
            <a:ext cx="3566160" cy="26102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2800" b="0" strike="noStrike" spc="-1">
                <a:latin typeface="Arial"/>
              </a:rPr>
              <a:t> Suivi et attribution des tâches</a:t>
            </a:r>
            <a:endParaRPr sz="2800" b="0" strike="noStrike" spc="-1">
              <a:latin typeface="Arial"/>
            </a:endParaRPr>
          </a:p>
          <a:p>
            <a:pPr>
              <a:defRPr/>
            </a:pPr>
            <a:endParaRPr sz="2800" b="0" strike="noStrike" spc="-1">
              <a:latin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800" b="0" strike="noStrike" spc="-1">
                <a:latin typeface="Arial"/>
              </a:rPr>
              <a:t>Classement par importance et type</a:t>
            </a:r>
            <a:endParaRPr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280823" name="" hidden="0"/>
          <p:cNvSpPr/>
          <p:nvPr isPhoto="0" userDrawn="0"/>
        </p:nvSpPr>
        <p:spPr bwMode="auto">
          <a:xfrm flipH="0" flipV="0">
            <a:off x="-1033787" y="-1910691"/>
            <a:ext cx="212358" cy="20571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418881229" name="" hidden="0"/>
          <p:cNvPicPr>
            <a:picLocks noChangeAspect="1"/>
          </p:cNvPicPr>
          <p:nvPr isPhoto="0" userDrawn="0"/>
        </p:nvPicPr>
        <p:blipFill>
          <a:blip r:embed="rId2"/>
          <a:srcRect l="0" t="0" r="17101" b="12382"/>
          <a:stretch/>
        </p:blipFill>
        <p:spPr bwMode="auto">
          <a:xfrm rot="0" flipH="0" flipV="0">
            <a:off x="4492372" y="1782431"/>
            <a:ext cx="6741777" cy="4705351"/>
          </a:xfrm>
          <a:prstGeom prst="rect">
            <a:avLst/>
          </a:prstGeom>
        </p:spPr>
      </p:pic>
      <p:sp>
        <p:nvSpPr>
          <p:cNvPr id="1674397152" name="TextShape 1" hidden="0"/>
          <p:cNvSpPr txBox="1"/>
          <p:nvPr isPhoto="0" userDrawn="0"/>
        </p:nvSpPr>
        <p:spPr bwMode="auto">
          <a:xfrm>
            <a:off x="838080" y="365040"/>
            <a:ext cx="10515239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Sphynx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12117351" name="TextShape 2" hidden="0"/>
          <p:cNvSpPr txBox="1"/>
          <p:nvPr isPhoto="0" userDrawn="0"/>
        </p:nvSpPr>
        <p:spPr bwMode="auto">
          <a:xfrm flipH="0" flipV="0">
            <a:off x="15814" y="2367950"/>
            <a:ext cx="3566160" cy="26102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3" indent="-394023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Commentaire python -&gt; Documentation web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800" b="0" i="0" u="none">
                <a:solidFill>
                  <a:srgbClr val="4D5156"/>
                </a:solidFill>
                <a:latin typeface="Arial"/>
                <a:ea typeface="Arial"/>
                <a:cs typeface="Arial"/>
              </a:rPr>
              <a:t>É</a:t>
            </a:r>
            <a:r>
              <a:rPr sz="2800" b="0" strike="noStrike" spc="0">
                <a:latin typeface="Arial"/>
                <a:ea typeface="Arial"/>
                <a:cs typeface="Arial"/>
              </a:rPr>
              <a:t>criture du rapport</a:t>
            </a:r>
            <a:endParaRPr sz="2800" b="0" strike="noStrik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545194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479682" name="" hidden="0"/>
          <p:cNvSpPr/>
          <p:nvPr isPhoto="0" userDrawn="0"/>
        </p:nvSpPr>
        <p:spPr bwMode="auto">
          <a:xfrm flipH="0" flipV="0">
            <a:off x="-1033786" y="-1910691"/>
            <a:ext cx="212357" cy="20571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204842787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Répartition des tâches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87509528" name="TextShape 2" hidden="0"/>
          <p:cNvSpPr txBox="1"/>
          <p:nvPr isPhoto="0" userDrawn="0"/>
        </p:nvSpPr>
        <p:spPr bwMode="auto">
          <a:xfrm flipH="0" flipV="0">
            <a:off x="554965" y="1774883"/>
            <a:ext cx="6096401" cy="26102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Formation Pytorch : Tout le monde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Database : Tout le monde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NN1 : Gabriel &amp; Mathias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NN2 + site : Lucas &amp; Geoffrey</a:t>
            </a:r>
            <a:endParaRPr sz="2800" b="0" strike="noStrik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3922352" name="" hidden="0"/>
          <p:cNvPicPr>
            <a:picLocks noChangeAspect="1"/>
          </p:cNvPicPr>
          <p:nvPr isPhoto="0" userDrawn="0"/>
        </p:nvPicPr>
        <p:blipFill>
          <a:blip r:embed="rId2"/>
          <a:srcRect l="0" t="0" r="14932" b="7815"/>
          <a:stretch/>
        </p:blipFill>
        <p:spPr bwMode="auto">
          <a:xfrm flipH="0" flipV="0">
            <a:off x="6687311" y="2619429"/>
            <a:ext cx="4924245" cy="4137928"/>
          </a:xfrm>
          <a:prstGeom prst="rect">
            <a:avLst/>
          </a:prstGeom>
        </p:spPr>
      </p:pic>
      <p:sp>
        <p:nvSpPr>
          <p:cNvPr id="93891335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8084669" name="" hidden="0"/>
          <p:cNvSpPr/>
          <p:nvPr isPhoto="0" userDrawn="0"/>
        </p:nvSpPr>
        <p:spPr bwMode="auto">
          <a:xfrm flipH="0" flipV="0">
            <a:off x="-1033786" y="-1910691"/>
            <a:ext cx="212357" cy="20571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20321410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Database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87652434" name="TextShape 2" hidden="0"/>
          <p:cNvSpPr txBox="1"/>
          <p:nvPr isPhoto="0" userDrawn="0"/>
        </p:nvSpPr>
        <p:spPr bwMode="auto">
          <a:xfrm flipH="0" flipV="0">
            <a:off x="554964" y="1774882"/>
            <a:ext cx="7749798" cy="36885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Créer un contour aléatoire &amp; le “normer”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Récupérer maillage GMSH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Mailler le contour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Récupérer le nombre de points (NN1)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Récupérer la position des points (NN2)</a:t>
            </a:r>
            <a:endParaRPr lang="en-US"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endParaRPr sz="2800" b="0" strike="noStrike" spc="0">
              <a:latin typeface="Arial"/>
              <a:ea typeface="Arial"/>
              <a:cs typeface="Arial"/>
            </a:endParaRPr>
          </a:p>
        </p:txBody>
      </p:sp>
      <p:sp>
        <p:nvSpPr>
          <p:cNvPr id="1777136013" name="" hidden="0"/>
          <p:cNvSpPr/>
          <p:nvPr isPhoto="0" userDrawn="0"/>
        </p:nvSpPr>
        <p:spPr bwMode="auto">
          <a:xfrm flipH="0" flipV="0">
            <a:off x="7705033" y="2164162"/>
            <a:ext cx="135894" cy="18153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65312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327959" name="" hidden="0"/>
          <p:cNvSpPr/>
          <p:nvPr isPhoto="0" userDrawn="0"/>
        </p:nvSpPr>
        <p:spPr bwMode="auto">
          <a:xfrm flipH="0" flipV="0">
            <a:off x="-1033786" y="-1910691"/>
            <a:ext cx="212357" cy="20571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91697816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NN1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4923068" name="TextShape 2" hidden="0"/>
          <p:cNvSpPr txBox="1"/>
          <p:nvPr isPhoto="0" userDrawn="0"/>
        </p:nvSpPr>
        <p:spPr bwMode="auto">
          <a:xfrm flipH="0" flipV="0">
            <a:off x="554964" y="1774882"/>
            <a:ext cx="4119516" cy="2322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Définition du modèle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Lecture des données 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Apprentissage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Vérification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endParaRPr sz="2800" b="0" strike="noStrike" spc="0">
              <a:latin typeface="Arial"/>
              <a:ea typeface="Arial"/>
              <a:cs typeface="Arial"/>
            </a:endParaRPr>
          </a:p>
        </p:txBody>
      </p:sp>
      <p:pic>
        <p:nvPicPr>
          <p:cNvPr id="40173802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04603" y="1972571"/>
            <a:ext cx="6095999" cy="4572000"/>
          </a:xfrm>
          <a:prstGeom prst="rect">
            <a:avLst/>
          </a:prstGeom>
        </p:spPr>
      </p:pic>
      <p:sp>
        <p:nvSpPr>
          <p:cNvPr id="712639292" name="" hidden="0"/>
          <p:cNvSpPr txBox="1"/>
          <p:nvPr isPhoto="0" userDrawn="0"/>
        </p:nvSpPr>
        <p:spPr bwMode="auto">
          <a:xfrm flipH="0" flipV="0">
            <a:off x="5285518" y="6415895"/>
            <a:ext cx="618543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Loss et Accuracy en fonction de l’epoch (6 cotés)</a:t>
            </a:r>
            <a:endParaRPr/>
          </a:p>
        </p:txBody>
      </p:sp>
      <p:sp>
        <p:nvSpPr>
          <p:cNvPr id="232061386" name="" hidden="0"/>
          <p:cNvSpPr txBox="1"/>
          <p:nvPr isPhoto="0" userDrawn="0"/>
        </p:nvSpPr>
        <p:spPr bwMode="auto">
          <a:xfrm flipH="0" flipV="0">
            <a:off x="8772028" y="6979009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752278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282340" name="" hidden="0"/>
          <p:cNvSpPr/>
          <p:nvPr isPhoto="0" userDrawn="0"/>
        </p:nvSpPr>
        <p:spPr bwMode="auto">
          <a:xfrm flipH="0" flipV="0">
            <a:off x="-1033786" y="-1910691"/>
            <a:ext cx="212357" cy="20571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94245663" name="TextShape 1" hidden="0"/>
          <p:cNvSpPr txBox="1"/>
          <p:nvPr isPhoto="0" userDrawn="0"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fr-FR" sz="4400" b="0" strike="noStrike" spc="0">
                <a:solidFill>
                  <a:srgbClr val="000000"/>
                </a:solidFill>
                <a:latin typeface="Arial"/>
              </a:rPr>
              <a:t>NN2</a:t>
            </a:r>
            <a:endParaRPr lang="fr-FR" sz="44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15692443" name="TextShape 2" hidden="0"/>
          <p:cNvSpPr txBox="1"/>
          <p:nvPr isPhoto="0" userDrawn="0"/>
        </p:nvSpPr>
        <p:spPr bwMode="auto">
          <a:xfrm flipH="0" flipV="0">
            <a:off x="554964" y="1774882"/>
            <a:ext cx="7965459" cy="2322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Compréhension du modèle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sz="2800" b="0" strike="noStrike" spc="0">
                <a:latin typeface="Arial"/>
                <a:ea typeface="Arial"/>
                <a:cs typeface="Arial"/>
              </a:rPr>
              <a:t>Création de la boîte englobante</a:t>
            </a:r>
            <a:endParaRPr sz="2800" b="0" strike="noStrike" spc="0">
              <a:latin typeface="Arial"/>
              <a:ea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endParaRPr sz="2800" b="0" strike="noStrik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/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8</cp:revision>
  <dcterms:created xsi:type="dcterms:W3CDTF">2012-12-03T06:56:55Z</dcterms:created>
  <dcterms:modified xsi:type="dcterms:W3CDTF">2021-12-12T17:42:19Z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