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B03-BFEE-4BB3-9EC3-9F84CFEBD7D3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5CDAF-F3E4-4542-A56C-E8DB3B3DCD7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B03-BFEE-4BB3-9EC3-9F84CFEBD7D3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CDAF-F3E4-4542-A56C-E8DB3B3DC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B03-BFEE-4BB3-9EC3-9F84CFEBD7D3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CDAF-F3E4-4542-A56C-E8DB3B3DC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B03-BFEE-4BB3-9EC3-9F84CFEBD7D3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CDAF-F3E4-4542-A56C-E8DB3B3DC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B03-BFEE-4BB3-9EC3-9F84CFEBD7D3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CDAF-F3E4-4542-A56C-E8DB3B3DCD7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B03-BFEE-4BB3-9EC3-9F84CFEBD7D3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CDAF-F3E4-4542-A56C-E8DB3B3DCD7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B03-BFEE-4BB3-9EC3-9F84CFEBD7D3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CDAF-F3E4-4542-A56C-E8DB3B3DCD7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B03-BFEE-4BB3-9EC3-9F84CFEBD7D3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CDAF-F3E4-4542-A56C-E8DB3B3DC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B03-BFEE-4BB3-9EC3-9F84CFEBD7D3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CDAF-F3E4-4542-A56C-E8DB3B3DC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B03-BFEE-4BB3-9EC3-9F84CFEBD7D3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CDAF-F3E4-4542-A56C-E8DB3B3DC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AB03-BFEE-4BB3-9EC3-9F84CFEBD7D3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CDAF-F3E4-4542-A56C-E8DB3B3DC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CEDAB03-BFEE-4BB3-9EC3-9F84CFEBD7D3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B55CDAF-F3E4-4542-A56C-E8DB3B3DCD7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5" y="1196752"/>
            <a:ext cx="9144000" cy="2167881"/>
          </a:xfrm>
        </p:spPr>
        <p:txBody>
          <a:bodyPr>
            <a:normAutofit/>
          </a:bodyPr>
          <a:lstStyle/>
          <a:p>
            <a:r>
              <a:rPr lang="pt-BR" sz="7200" b="1" dirty="0" err="1" smtClean="0">
                <a:solidFill>
                  <a:schemeClr val="tx1"/>
                </a:solidFill>
              </a:rPr>
              <a:t>Object</a:t>
            </a:r>
            <a:r>
              <a:rPr lang="pt-BR" sz="7200" b="1" dirty="0" smtClean="0">
                <a:solidFill>
                  <a:schemeClr val="tx1"/>
                </a:solidFill>
              </a:rPr>
              <a:t> </a:t>
            </a:r>
            <a:r>
              <a:rPr lang="pt-BR" sz="7200" b="1" dirty="0" err="1" smtClean="0">
                <a:solidFill>
                  <a:schemeClr val="tx1"/>
                </a:solidFill>
              </a:rPr>
              <a:t>Calisthenics</a:t>
            </a:r>
            <a:endParaRPr lang="pt-BR" sz="7200" b="1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1705" y="3429000"/>
            <a:ext cx="9144000" cy="708248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 Regras para aumentar a qualidade do código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5104"/>
            <a:ext cx="1703462" cy="202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723824" y="4881239"/>
            <a:ext cx="5788600" cy="996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endParaRPr lang="pt-BR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Jeff </a:t>
            </a:r>
            <a:r>
              <a:rPr lang="pt-BR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Bay</a:t>
            </a: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 The </a:t>
            </a:r>
            <a:r>
              <a:rPr lang="pt-BR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ThoughtWorks</a:t>
            </a: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Anthology</a:t>
            </a:r>
            <a:endParaRPr lang="pt-B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600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9. No Getters/Setters/Properties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3789040"/>
            <a:ext cx="9144000" cy="3068960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Não usar </a:t>
            </a:r>
            <a:r>
              <a:rPr lang="pt-BR" b="1" dirty="0" err="1" smtClean="0"/>
              <a:t>Getters</a:t>
            </a:r>
            <a:r>
              <a:rPr lang="pt-BR" b="1" dirty="0" smtClean="0"/>
              <a:t> / </a:t>
            </a:r>
            <a:r>
              <a:rPr lang="pt-BR" b="1" dirty="0" err="1" smtClean="0"/>
              <a:t>Setters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284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600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1. Only </a:t>
            </a:r>
            <a:r>
              <a:rPr lang="en-US" b="1" dirty="0">
                <a:solidFill>
                  <a:schemeClr val="tx1"/>
                </a:solidFill>
              </a:rPr>
              <a:t>One Level Of Indentation Per Method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3789040"/>
            <a:ext cx="9144000" cy="3068960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Apenas um nível de </a:t>
            </a:r>
            <a:r>
              <a:rPr lang="pt-BR" b="1" dirty="0" err="1" smtClean="0"/>
              <a:t>indentação</a:t>
            </a:r>
            <a:r>
              <a:rPr lang="pt-BR" b="1" dirty="0" smtClean="0"/>
              <a:t> por método</a:t>
            </a:r>
          </a:p>
          <a:p>
            <a:pPr marL="0" indent="0" algn="ctr">
              <a:buNone/>
            </a:pPr>
            <a:r>
              <a:rPr lang="pt-BR" b="1" dirty="0" smtClean="0"/>
              <a:t>	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977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6002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2. Don’t Use The ELSE Keyword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3789040"/>
            <a:ext cx="9144000" cy="3068960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Nunca </a:t>
            </a:r>
            <a:r>
              <a:rPr lang="pt-BR" b="1" dirty="0" smtClean="0"/>
              <a:t>usar o </a:t>
            </a:r>
            <a:r>
              <a:rPr lang="pt-BR" b="1" dirty="0" err="1" smtClean="0"/>
              <a:t>else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638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600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3. </a:t>
            </a:r>
            <a:r>
              <a:rPr lang="en-US" b="1" dirty="0">
                <a:solidFill>
                  <a:schemeClr val="tx1"/>
                </a:solidFill>
              </a:rPr>
              <a:t>Wrap All Primitives And Strings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3789040"/>
            <a:ext cx="9144000" cy="3068960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/>
              <a:t>Encapsular todos tipos primitivos</a:t>
            </a:r>
          </a:p>
        </p:txBody>
      </p:sp>
    </p:spTree>
    <p:extLst>
      <p:ext uri="{BB962C8B-B14F-4D97-AF65-F5344CB8AC3E}">
        <p14:creationId xmlns:p14="http://schemas.microsoft.com/office/powerpoint/2010/main" val="41284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1600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4. First Class Collections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3068960"/>
            <a:ext cx="9144000" cy="3789040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Ou encapsular Coleções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284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67544" y="1556792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/>
                </a:solidFill>
              </a:rPr>
              <a:t>5. One Dot Per Line</a:t>
            </a:r>
            <a:endParaRPr lang="pt-BR" dirty="0"/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0" y="3068960"/>
            <a:ext cx="9144000" cy="378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b="1" dirty="0" smtClean="0"/>
              <a:t>Um ponto por linha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284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467544" y="1556792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/>
                </a:solidFill>
              </a:rPr>
              <a:t>6. Don’t Abbreviate</a:t>
            </a:r>
            <a:endParaRPr lang="pt-BR" dirty="0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0" y="3068960"/>
            <a:ext cx="9144000" cy="378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b="1" dirty="0" smtClean="0"/>
              <a:t>Não Abrevie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284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600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7. Keep All Entities Small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3789040"/>
            <a:ext cx="9144000" cy="3068960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Nunca usar ou Evitar ao máximo o uso do </a:t>
            </a:r>
            <a:r>
              <a:rPr lang="pt-BR" b="1" dirty="0" err="1" smtClean="0"/>
              <a:t>else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284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600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8. No Classes With More Than Two Instance Variables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3789040"/>
            <a:ext cx="9144000" cy="3068960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Nunca usar ou Evitar ao máximo o uso do </a:t>
            </a:r>
            <a:r>
              <a:rPr lang="pt-BR" b="1" dirty="0" err="1" smtClean="0"/>
              <a:t>else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284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402</TotalTime>
  <Words>123</Words>
  <Application>Microsoft Office PowerPoint</Application>
  <PresentationFormat>Apresentação na tela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Executivo</vt:lpstr>
      <vt:lpstr>Object Calisthenics</vt:lpstr>
      <vt:lpstr>1. Only One Level Of Indentation Per Method</vt:lpstr>
      <vt:lpstr>2. Don’t Use The ELSE Keyword</vt:lpstr>
      <vt:lpstr>3. Wrap All Primitives And Strings</vt:lpstr>
      <vt:lpstr>4. First Class Collections</vt:lpstr>
      <vt:lpstr>Apresentação do PowerPoint</vt:lpstr>
      <vt:lpstr>Apresentação do PowerPoint</vt:lpstr>
      <vt:lpstr>7. Keep All Entities Small</vt:lpstr>
      <vt:lpstr>8. No Classes With More Than Two Instance Variables</vt:lpstr>
      <vt:lpstr>9. No Getters/Setters/Properties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Calisthenics</dc:title>
  <dc:creator>Matheus</dc:creator>
  <cp:lastModifiedBy>Matheus</cp:lastModifiedBy>
  <cp:revision>8</cp:revision>
  <dcterms:created xsi:type="dcterms:W3CDTF">2022-07-10T20:50:33Z</dcterms:created>
  <dcterms:modified xsi:type="dcterms:W3CDTF">2022-07-12T01:30:29Z</dcterms:modified>
</cp:coreProperties>
</file>