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307" r:id="rId4"/>
    <p:sldId id="258" r:id="rId5"/>
    <p:sldId id="273" r:id="rId6"/>
    <p:sldId id="260" r:id="rId7"/>
    <p:sldId id="308" r:id="rId8"/>
    <p:sldId id="309" r:id="rId9"/>
    <p:sldId id="310" r:id="rId10"/>
    <p:sldId id="311" r:id="rId11"/>
    <p:sldId id="316" r:id="rId12"/>
    <p:sldId id="323" r:id="rId13"/>
    <p:sldId id="324" r:id="rId14"/>
    <p:sldId id="326" r:id="rId15"/>
    <p:sldId id="325" r:id="rId16"/>
    <p:sldId id="31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3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BDB28-588C-4C0C-98B4-B90CB5BC52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0C4139C-94B6-4931-9AFB-01690E8EE1F4}">
      <dgm:prSet phldrT="[Texto]" custT="1"/>
      <dgm:spPr/>
      <dgm:t>
        <a:bodyPr/>
        <a:lstStyle/>
        <a:p>
          <a:r>
            <a:rPr lang="pt-BR" sz="2400" b="1" dirty="0" smtClean="0"/>
            <a:t>O que é estatística?</a:t>
          </a:r>
          <a:endParaRPr lang="pt-BR" sz="2400" dirty="0"/>
        </a:p>
      </dgm:t>
    </dgm:pt>
    <dgm:pt modelId="{FD4369A8-C89A-4921-B2CC-4247A2493B04}" type="parTrans" cxnId="{3FD5BC3C-D991-44C2-A405-F800EF559847}">
      <dgm:prSet/>
      <dgm:spPr/>
      <dgm:t>
        <a:bodyPr/>
        <a:lstStyle/>
        <a:p>
          <a:endParaRPr lang="pt-BR"/>
        </a:p>
      </dgm:t>
    </dgm:pt>
    <dgm:pt modelId="{C994A84A-5972-496E-89C7-21836D2F26E2}" type="sibTrans" cxnId="{3FD5BC3C-D991-44C2-A405-F800EF559847}">
      <dgm:prSet/>
      <dgm:spPr/>
      <dgm:t>
        <a:bodyPr/>
        <a:lstStyle/>
        <a:p>
          <a:endParaRPr lang="pt-BR"/>
        </a:p>
      </dgm:t>
    </dgm:pt>
    <dgm:pt modelId="{D68B0D5A-9DF4-4F2D-81CD-1A4D4D6AEA33}" type="asst">
      <dgm:prSet phldrT="[Texto]" custT="1"/>
      <dgm:spPr/>
      <dgm:t>
        <a:bodyPr/>
        <a:lstStyle/>
        <a:p>
          <a:r>
            <a:rPr lang="pt-BR" sz="2400" b="1" dirty="0" smtClean="0"/>
            <a:t>Em quais áreas o profissional de administração e processos gerencias poderá aplicar essa ciência?</a:t>
          </a:r>
          <a:endParaRPr lang="pt-BR" sz="2400" dirty="0"/>
        </a:p>
      </dgm:t>
    </dgm:pt>
    <dgm:pt modelId="{47940104-8C07-448F-A535-A67DFE5669FA}" type="parTrans" cxnId="{259EF83E-872D-438A-B116-D5BCD7B9B799}">
      <dgm:prSet/>
      <dgm:spPr/>
      <dgm:t>
        <a:bodyPr/>
        <a:lstStyle/>
        <a:p>
          <a:endParaRPr lang="pt-BR"/>
        </a:p>
      </dgm:t>
    </dgm:pt>
    <dgm:pt modelId="{95BC918C-2441-4EAD-B304-67B3AF07B449}" type="sibTrans" cxnId="{259EF83E-872D-438A-B116-D5BCD7B9B799}">
      <dgm:prSet/>
      <dgm:spPr/>
      <dgm:t>
        <a:bodyPr/>
        <a:lstStyle/>
        <a:p>
          <a:endParaRPr lang="pt-BR"/>
        </a:p>
      </dgm:t>
    </dgm:pt>
    <dgm:pt modelId="{B2B0DBB8-3C8F-4973-B6CE-28D6CECB4A18}">
      <dgm:prSet phldrT="[Texto]" custT="1"/>
      <dgm:spPr/>
      <dgm:t>
        <a:bodyPr/>
        <a:lstStyle/>
        <a:p>
          <a:r>
            <a:rPr lang="pt-BR" sz="2400" b="1" dirty="0" smtClean="0"/>
            <a:t>Como construir Tabelas</a:t>
          </a:r>
          <a:endParaRPr lang="pt-BR" sz="2400" dirty="0"/>
        </a:p>
      </dgm:t>
    </dgm:pt>
    <dgm:pt modelId="{53964C4D-0188-4A9E-8820-3CF9E4F970C9}" type="parTrans" cxnId="{81D10160-F9F8-403D-B89C-03327B8C8B51}">
      <dgm:prSet/>
      <dgm:spPr/>
      <dgm:t>
        <a:bodyPr/>
        <a:lstStyle/>
        <a:p>
          <a:endParaRPr lang="pt-BR"/>
        </a:p>
      </dgm:t>
    </dgm:pt>
    <dgm:pt modelId="{D2142A3E-6537-467F-83F0-F3D549AE969D}" type="sibTrans" cxnId="{81D10160-F9F8-403D-B89C-03327B8C8B51}">
      <dgm:prSet/>
      <dgm:spPr/>
      <dgm:t>
        <a:bodyPr/>
        <a:lstStyle/>
        <a:p>
          <a:endParaRPr lang="pt-BR"/>
        </a:p>
      </dgm:t>
    </dgm:pt>
    <dgm:pt modelId="{6A7EEB24-8318-4BBF-8D59-6CD5A4DF46F5}">
      <dgm:prSet phldrT="[Texto]" custT="1"/>
      <dgm:spPr/>
      <dgm:t>
        <a:bodyPr/>
        <a:lstStyle/>
        <a:p>
          <a:r>
            <a:rPr lang="pt-BR" sz="2400" b="1" dirty="0" smtClean="0"/>
            <a:t>Como construir Gráficos</a:t>
          </a:r>
          <a:endParaRPr lang="pt-BR" sz="2400" dirty="0"/>
        </a:p>
      </dgm:t>
    </dgm:pt>
    <dgm:pt modelId="{C0BD50B5-3B7F-40C8-AD01-4EFEF044A235}" type="parTrans" cxnId="{AD8370F6-6FCD-423C-AEBF-7C7533467C92}">
      <dgm:prSet/>
      <dgm:spPr/>
      <dgm:t>
        <a:bodyPr/>
        <a:lstStyle/>
        <a:p>
          <a:endParaRPr lang="pt-BR"/>
        </a:p>
      </dgm:t>
    </dgm:pt>
    <dgm:pt modelId="{9A697C72-051C-4B71-B075-8DCDBBA1BE1E}" type="sibTrans" cxnId="{AD8370F6-6FCD-423C-AEBF-7C7533467C92}">
      <dgm:prSet/>
      <dgm:spPr/>
      <dgm:t>
        <a:bodyPr/>
        <a:lstStyle/>
        <a:p>
          <a:endParaRPr lang="pt-BR"/>
        </a:p>
      </dgm:t>
    </dgm:pt>
    <dgm:pt modelId="{AA885442-A50C-4030-8EC2-081A8DB1ACE3}">
      <dgm:prSet phldrT="[Texto]" custT="1"/>
      <dgm:spPr/>
      <dgm:t>
        <a:bodyPr/>
        <a:lstStyle/>
        <a:p>
          <a:r>
            <a:rPr lang="pt-BR" sz="2400" b="1" dirty="0" smtClean="0"/>
            <a:t>Tomada de decisão</a:t>
          </a:r>
          <a:endParaRPr lang="pt-BR" sz="2400" dirty="0"/>
        </a:p>
      </dgm:t>
    </dgm:pt>
    <dgm:pt modelId="{8CF826A0-DA4C-4C62-B13B-4E76B0AFB519}" type="parTrans" cxnId="{EDBCF76B-7BB5-4428-B392-190956E218F8}">
      <dgm:prSet/>
      <dgm:spPr/>
      <dgm:t>
        <a:bodyPr/>
        <a:lstStyle/>
        <a:p>
          <a:endParaRPr lang="pt-BR"/>
        </a:p>
      </dgm:t>
    </dgm:pt>
    <dgm:pt modelId="{5C8366BD-7363-4557-881A-CE99C9DAE5A0}" type="sibTrans" cxnId="{EDBCF76B-7BB5-4428-B392-190956E218F8}">
      <dgm:prSet/>
      <dgm:spPr/>
      <dgm:t>
        <a:bodyPr/>
        <a:lstStyle/>
        <a:p>
          <a:endParaRPr lang="pt-BR"/>
        </a:p>
      </dgm:t>
    </dgm:pt>
    <dgm:pt modelId="{9C9AD2C9-5414-4DAF-A395-BAB40F6077A8}" type="pres">
      <dgm:prSet presAssocID="{3B7BDB28-588C-4C0C-98B4-B90CB5BC52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AAD413F-9A6D-4429-BCA4-B0C6C399079C}" type="pres">
      <dgm:prSet presAssocID="{B0C4139C-94B6-4931-9AFB-01690E8EE1F4}" presName="hierRoot1" presStyleCnt="0">
        <dgm:presLayoutVars>
          <dgm:hierBranch val="init"/>
        </dgm:presLayoutVars>
      </dgm:prSet>
      <dgm:spPr/>
    </dgm:pt>
    <dgm:pt modelId="{93023B9E-818D-460D-8336-B93D8D0161D7}" type="pres">
      <dgm:prSet presAssocID="{B0C4139C-94B6-4931-9AFB-01690E8EE1F4}" presName="rootComposite1" presStyleCnt="0"/>
      <dgm:spPr/>
    </dgm:pt>
    <dgm:pt modelId="{28989567-E210-4B10-9DC4-F164D6D80416}" type="pres">
      <dgm:prSet presAssocID="{B0C4139C-94B6-4931-9AFB-01690E8EE1F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3A70279-723D-4434-93B6-0CB45D023798}" type="pres">
      <dgm:prSet presAssocID="{B0C4139C-94B6-4931-9AFB-01690E8EE1F4}" presName="rootConnector1" presStyleLbl="node1" presStyleIdx="0" presStyleCnt="0"/>
      <dgm:spPr/>
    </dgm:pt>
    <dgm:pt modelId="{B4C7C343-AB1A-465D-9E21-17CC4851D56E}" type="pres">
      <dgm:prSet presAssocID="{B0C4139C-94B6-4931-9AFB-01690E8EE1F4}" presName="hierChild2" presStyleCnt="0"/>
      <dgm:spPr/>
    </dgm:pt>
    <dgm:pt modelId="{E40E3974-DFA4-4F1D-89AE-88774117F198}" type="pres">
      <dgm:prSet presAssocID="{53964C4D-0188-4A9E-8820-3CF9E4F970C9}" presName="Name37" presStyleLbl="parChTrans1D2" presStyleIdx="0" presStyleCnt="4"/>
      <dgm:spPr/>
    </dgm:pt>
    <dgm:pt modelId="{BCA604F1-DCE8-4553-BB6D-0E0A12DAEEB6}" type="pres">
      <dgm:prSet presAssocID="{B2B0DBB8-3C8F-4973-B6CE-28D6CECB4A18}" presName="hierRoot2" presStyleCnt="0">
        <dgm:presLayoutVars>
          <dgm:hierBranch val="init"/>
        </dgm:presLayoutVars>
      </dgm:prSet>
      <dgm:spPr/>
    </dgm:pt>
    <dgm:pt modelId="{5B666810-3643-48A6-9F9B-3B6246FA150D}" type="pres">
      <dgm:prSet presAssocID="{B2B0DBB8-3C8F-4973-B6CE-28D6CECB4A18}" presName="rootComposite" presStyleCnt="0"/>
      <dgm:spPr/>
    </dgm:pt>
    <dgm:pt modelId="{FB575EE5-6D23-46AE-A193-23257E7D0899}" type="pres">
      <dgm:prSet presAssocID="{B2B0DBB8-3C8F-4973-B6CE-28D6CECB4A1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5F2350-A05D-41A7-B74A-1C07AE555C51}" type="pres">
      <dgm:prSet presAssocID="{B2B0DBB8-3C8F-4973-B6CE-28D6CECB4A18}" presName="rootConnector" presStyleLbl="node2" presStyleIdx="0" presStyleCnt="3"/>
      <dgm:spPr/>
    </dgm:pt>
    <dgm:pt modelId="{0E938DCF-3867-4E23-B5AB-BAA2531FF548}" type="pres">
      <dgm:prSet presAssocID="{B2B0DBB8-3C8F-4973-B6CE-28D6CECB4A18}" presName="hierChild4" presStyleCnt="0"/>
      <dgm:spPr/>
    </dgm:pt>
    <dgm:pt modelId="{A4322A16-066A-46B5-848B-D50DB38CA190}" type="pres">
      <dgm:prSet presAssocID="{B2B0DBB8-3C8F-4973-B6CE-28D6CECB4A18}" presName="hierChild5" presStyleCnt="0"/>
      <dgm:spPr/>
    </dgm:pt>
    <dgm:pt modelId="{AC5D1D4E-1292-4754-AE8C-64E581AAEFAC}" type="pres">
      <dgm:prSet presAssocID="{C0BD50B5-3B7F-40C8-AD01-4EFEF044A235}" presName="Name37" presStyleLbl="parChTrans1D2" presStyleIdx="1" presStyleCnt="4"/>
      <dgm:spPr/>
    </dgm:pt>
    <dgm:pt modelId="{4773A300-CE6B-4F4B-95BC-C01B99FD8D6D}" type="pres">
      <dgm:prSet presAssocID="{6A7EEB24-8318-4BBF-8D59-6CD5A4DF46F5}" presName="hierRoot2" presStyleCnt="0">
        <dgm:presLayoutVars>
          <dgm:hierBranch val="init"/>
        </dgm:presLayoutVars>
      </dgm:prSet>
      <dgm:spPr/>
    </dgm:pt>
    <dgm:pt modelId="{46B3ABFC-0B1D-410D-92CA-F2063472D850}" type="pres">
      <dgm:prSet presAssocID="{6A7EEB24-8318-4BBF-8D59-6CD5A4DF46F5}" presName="rootComposite" presStyleCnt="0"/>
      <dgm:spPr/>
    </dgm:pt>
    <dgm:pt modelId="{CE4A305E-B8D4-490A-AC69-FF85BB7320B9}" type="pres">
      <dgm:prSet presAssocID="{6A7EEB24-8318-4BBF-8D59-6CD5A4DF46F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543930-150A-4B9E-8772-493C9E24F4FC}" type="pres">
      <dgm:prSet presAssocID="{6A7EEB24-8318-4BBF-8D59-6CD5A4DF46F5}" presName="rootConnector" presStyleLbl="node2" presStyleIdx="1" presStyleCnt="3"/>
      <dgm:spPr/>
    </dgm:pt>
    <dgm:pt modelId="{6DB98D64-194D-4669-9758-E8F07A576F51}" type="pres">
      <dgm:prSet presAssocID="{6A7EEB24-8318-4BBF-8D59-6CD5A4DF46F5}" presName="hierChild4" presStyleCnt="0"/>
      <dgm:spPr/>
    </dgm:pt>
    <dgm:pt modelId="{89039795-60C2-4740-B950-C5BB8A279F43}" type="pres">
      <dgm:prSet presAssocID="{6A7EEB24-8318-4BBF-8D59-6CD5A4DF46F5}" presName="hierChild5" presStyleCnt="0"/>
      <dgm:spPr/>
    </dgm:pt>
    <dgm:pt modelId="{AAFF15DC-D863-4CFD-B492-17E941D37F14}" type="pres">
      <dgm:prSet presAssocID="{8CF826A0-DA4C-4C62-B13B-4E76B0AFB519}" presName="Name37" presStyleLbl="parChTrans1D2" presStyleIdx="2" presStyleCnt="4"/>
      <dgm:spPr/>
    </dgm:pt>
    <dgm:pt modelId="{F416328D-0AFA-4724-A5E6-E84EA49C10FB}" type="pres">
      <dgm:prSet presAssocID="{AA885442-A50C-4030-8EC2-081A8DB1ACE3}" presName="hierRoot2" presStyleCnt="0">
        <dgm:presLayoutVars>
          <dgm:hierBranch val="init"/>
        </dgm:presLayoutVars>
      </dgm:prSet>
      <dgm:spPr/>
    </dgm:pt>
    <dgm:pt modelId="{0DD132CE-E3B7-414D-9DDC-4675E6071C34}" type="pres">
      <dgm:prSet presAssocID="{AA885442-A50C-4030-8EC2-081A8DB1ACE3}" presName="rootComposite" presStyleCnt="0"/>
      <dgm:spPr/>
    </dgm:pt>
    <dgm:pt modelId="{E564C64F-1C1C-45B5-ACE4-BA2F6D6C5531}" type="pres">
      <dgm:prSet presAssocID="{AA885442-A50C-4030-8EC2-081A8DB1ACE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FA9354-70E4-4174-B8E0-969446020D43}" type="pres">
      <dgm:prSet presAssocID="{AA885442-A50C-4030-8EC2-081A8DB1ACE3}" presName="rootConnector" presStyleLbl="node2" presStyleIdx="2" presStyleCnt="3"/>
      <dgm:spPr/>
    </dgm:pt>
    <dgm:pt modelId="{1C9D211E-7080-4C9A-B88E-32530BAA47C2}" type="pres">
      <dgm:prSet presAssocID="{AA885442-A50C-4030-8EC2-081A8DB1ACE3}" presName="hierChild4" presStyleCnt="0"/>
      <dgm:spPr/>
    </dgm:pt>
    <dgm:pt modelId="{DCDDC1EA-DFDE-415A-8156-84605AAB24F5}" type="pres">
      <dgm:prSet presAssocID="{AA885442-A50C-4030-8EC2-081A8DB1ACE3}" presName="hierChild5" presStyleCnt="0"/>
      <dgm:spPr/>
    </dgm:pt>
    <dgm:pt modelId="{867EB1AB-51D1-46D2-9838-1CC31231D160}" type="pres">
      <dgm:prSet presAssocID="{B0C4139C-94B6-4931-9AFB-01690E8EE1F4}" presName="hierChild3" presStyleCnt="0"/>
      <dgm:spPr/>
    </dgm:pt>
    <dgm:pt modelId="{E75DC391-E9C4-40BB-A277-A3F2FBEC9B4F}" type="pres">
      <dgm:prSet presAssocID="{47940104-8C07-448F-A535-A67DFE5669FA}" presName="Name111" presStyleLbl="parChTrans1D2" presStyleIdx="3" presStyleCnt="4"/>
      <dgm:spPr/>
    </dgm:pt>
    <dgm:pt modelId="{E1DABA17-BCD3-4A16-BA44-BEA20011B9EC}" type="pres">
      <dgm:prSet presAssocID="{D68B0D5A-9DF4-4F2D-81CD-1A4D4D6AEA33}" presName="hierRoot3" presStyleCnt="0">
        <dgm:presLayoutVars>
          <dgm:hierBranch val="init"/>
        </dgm:presLayoutVars>
      </dgm:prSet>
      <dgm:spPr/>
    </dgm:pt>
    <dgm:pt modelId="{A68DB7E9-39A1-480A-BE76-F85DF92AF83E}" type="pres">
      <dgm:prSet presAssocID="{D68B0D5A-9DF4-4F2D-81CD-1A4D4D6AEA33}" presName="rootComposite3" presStyleCnt="0"/>
      <dgm:spPr/>
    </dgm:pt>
    <dgm:pt modelId="{86C38255-FBD8-4FF8-A72E-566C7B161E12}" type="pres">
      <dgm:prSet presAssocID="{D68B0D5A-9DF4-4F2D-81CD-1A4D4D6AEA33}" presName="rootText3" presStyleLbl="asst1" presStyleIdx="0" presStyleCnt="1" custScaleX="12819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F43F7B-F2A2-4CD6-A262-91195962CE07}" type="pres">
      <dgm:prSet presAssocID="{D68B0D5A-9DF4-4F2D-81CD-1A4D4D6AEA33}" presName="rootConnector3" presStyleLbl="asst1" presStyleIdx="0" presStyleCnt="1"/>
      <dgm:spPr/>
    </dgm:pt>
    <dgm:pt modelId="{83BBADC2-8B52-4148-B12A-438F1BC456B1}" type="pres">
      <dgm:prSet presAssocID="{D68B0D5A-9DF4-4F2D-81CD-1A4D4D6AEA33}" presName="hierChild6" presStyleCnt="0"/>
      <dgm:spPr/>
    </dgm:pt>
    <dgm:pt modelId="{987674FB-D247-4727-BC0C-1182BBC67270}" type="pres">
      <dgm:prSet presAssocID="{D68B0D5A-9DF4-4F2D-81CD-1A4D4D6AEA33}" presName="hierChild7" presStyleCnt="0"/>
      <dgm:spPr/>
    </dgm:pt>
  </dgm:ptLst>
  <dgm:cxnLst>
    <dgm:cxn modelId="{5C304785-B2E9-470F-B309-57D805850019}" type="presOf" srcId="{B0C4139C-94B6-4931-9AFB-01690E8EE1F4}" destId="{28989567-E210-4B10-9DC4-F164D6D80416}" srcOrd="0" destOrd="0" presId="urn:microsoft.com/office/officeart/2005/8/layout/orgChart1"/>
    <dgm:cxn modelId="{AD8370F6-6FCD-423C-AEBF-7C7533467C92}" srcId="{B0C4139C-94B6-4931-9AFB-01690E8EE1F4}" destId="{6A7EEB24-8318-4BBF-8D59-6CD5A4DF46F5}" srcOrd="2" destOrd="0" parTransId="{C0BD50B5-3B7F-40C8-AD01-4EFEF044A235}" sibTransId="{9A697C72-051C-4B71-B075-8DCDBBA1BE1E}"/>
    <dgm:cxn modelId="{3FD5BC3C-D991-44C2-A405-F800EF559847}" srcId="{3B7BDB28-588C-4C0C-98B4-B90CB5BC52FD}" destId="{B0C4139C-94B6-4931-9AFB-01690E8EE1F4}" srcOrd="0" destOrd="0" parTransId="{FD4369A8-C89A-4921-B2CC-4247A2493B04}" sibTransId="{C994A84A-5972-496E-89C7-21836D2F26E2}"/>
    <dgm:cxn modelId="{81D10160-F9F8-403D-B89C-03327B8C8B51}" srcId="{B0C4139C-94B6-4931-9AFB-01690E8EE1F4}" destId="{B2B0DBB8-3C8F-4973-B6CE-28D6CECB4A18}" srcOrd="1" destOrd="0" parTransId="{53964C4D-0188-4A9E-8820-3CF9E4F970C9}" sibTransId="{D2142A3E-6537-467F-83F0-F3D549AE969D}"/>
    <dgm:cxn modelId="{BF817F80-92E6-4CBF-A8CE-6E74C52DE88D}" type="presOf" srcId="{53964C4D-0188-4A9E-8820-3CF9E4F970C9}" destId="{E40E3974-DFA4-4F1D-89AE-88774117F198}" srcOrd="0" destOrd="0" presId="urn:microsoft.com/office/officeart/2005/8/layout/orgChart1"/>
    <dgm:cxn modelId="{1FB38FC2-C002-48AB-8B93-FCA63C5A4047}" type="presOf" srcId="{6A7EEB24-8318-4BBF-8D59-6CD5A4DF46F5}" destId="{CE4A305E-B8D4-490A-AC69-FF85BB7320B9}" srcOrd="0" destOrd="0" presId="urn:microsoft.com/office/officeart/2005/8/layout/orgChart1"/>
    <dgm:cxn modelId="{02CAB1CF-03A1-47ED-9F41-ECED5CEDDC13}" type="presOf" srcId="{C0BD50B5-3B7F-40C8-AD01-4EFEF044A235}" destId="{AC5D1D4E-1292-4754-AE8C-64E581AAEFAC}" srcOrd="0" destOrd="0" presId="urn:microsoft.com/office/officeart/2005/8/layout/orgChart1"/>
    <dgm:cxn modelId="{37BAA4AF-7E06-4B2D-BACF-42F7177CB224}" type="presOf" srcId="{47940104-8C07-448F-A535-A67DFE5669FA}" destId="{E75DC391-E9C4-40BB-A277-A3F2FBEC9B4F}" srcOrd="0" destOrd="0" presId="urn:microsoft.com/office/officeart/2005/8/layout/orgChart1"/>
    <dgm:cxn modelId="{23F163CC-04E2-4AE1-82FA-45A144386907}" type="presOf" srcId="{B2B0DBB8-3C8F-4973-B6CE-28D6CECB4A18}" destId="{FB575EE5-6D23-46AE-A193-23257E7D0899}" srcOrd="0" destOrd="0" presId="urn:microsoft.com/office/officeart/2005/8/layout/orgChart1"/>
    <dgm:cxn modelId="{2D9FB142-9913-4C66-AEA6-B19BC43F67DD}" type="presOf" srcId="{D68B0D5A-9DF4-4F2D-81CD-1A4D4D6AEA33}" destId="{86C38255-FBD8-4FF8-A72E-566C7B161E12}" srcOrd="0" destOrd="0" presId="urn:microsoft.com/office/officeart/2005/8/layout/orgChart1"/>
    <dgm:cxn modelId="{EDBCF76B-7BB5-4428-B392-190956E218F8}" srcId="{B0C4139C-94B6-4931-9AFB-01690E8EE1F4}" destId="{AA885442-A50C-4030-8EC2-081A8DB1ACE3}" srcOrd="3" destOrd="0" parTransId="{8CF826A0-DA4C-4C62-B13B-4E76B0AFB519}" sibTransId="{5C8366BD-7363-4557-881A-CE99C9DAE5A0}"/>
    <dgm:cxn modelId="{BB0DE578-E7FD-4633-8B1C-4A38451D1F93}" type="presOf" srcId="{B2B0DBB8-3C8F-4973-B6CE-28D6CECB4A18}" destId="{485F2350-A05D-41A7-B74A-1C07AE555C51}" srcOrd="1" destOrd="0" presId="urn:microsoft.com/office/officeart/2005/8/layout/orgChart1"/>
    <dgm:cxn modelId="{547F7738-434B-4349-87D6-DDDE706D2031}" type="presOf" srcId="{6A7EEB24-8318-4BBF-8D59-6CD5A4DF46F5}" destId="{AE543930-150A-4B9E-8772-493C9E24F4FC}" srcOrd="1" destOrd="0" presId="urn:microsoft.com/office/officeart/2005/8/layout/orgChart1"/>
    <dgm:cxn modelId="{B650CB3F-8BEB-4961-9D73-3A19CB0378FB}" type="presOf" srcId="{8CF826A0-DA4C-4C62-B13B-4E76B0AFB519}" destId="{AAFF15DC-D863-4CFD-B492-17E941D37F14}" srcOrd="0" destOrd="0" presId="urn:microsoft.com/office/officeart/2005/8/layout/orgChart1"/>
    <dgm:cxn modelId="{2F935B53-867E-401B-B28F-6C638E3F204C}" type="presOf" srcId="{AA885442-A50C-4030-8EC2-081A8DB1ACE3}" destId="{BFFA9354-70E4-4174-B8E0-969446020D43}" srcOrd="1" destOrd="0" presId="urn:microsoft.com/office/officeart/2005/8/layout/orgChart1"/>
    <dgm:cxn modelId="{4EDEEC3F-F71C-4342-B4DF-900989A62DA5}" type="presOf" srcId="{B0C4139C-94B6-4931-9AFB-01690E8EE1F4}" destId="{A3A70279-723D-4434-93B6-0CB45D023798}" srcOrd="1" destOrd="0" presId="urn:microsoft.com/office/officeart/2005/8/layout/orgChart1"/>
    <dgm:cxn modelId="{66CDBA5B-257F-46A6-899B-26E0C00C7524}" type="presOf" srcId="{3B7BDB28-588C-4C0C-98B4-B90CB5BC52FD}" destId="{9C9AD2C9-5414-4DAF-A395-BAB40F6077A8}" srcOrd="0" destOrd="0" presId="urn:microsoft.com/office/officeart/2005/8/layout/orgChart1"/>
    <dgm:cxn modelId="{92C208BA-D8E3-4AEC-BF36-9587E85C1435}" type="presOf" srcId="{D68B0D5A-9DF4-4F2D-81CD-1A4D4D6AEA33}" destId="{82F43F7B-F2A2-4CD6-A262-91195962CE07}" srcOrd="1" destOrd="0" presId="urn:microsoft.com/office/officeart/2005/8/layout/orgChart1"/>
    <dgm:cxn modelId="{A3CD8529-6FF0-4EB6-A8BC-B659BFA48BFD}" type="presOf" srcId="{AA885442-A50C-4030-8EC2-081A8DB1ACE3}" destId="{E564C64F-1C1C-45B5-ACE4-BA2F6D6C5531}" srcOrd="0" destOrd="0" presId="urn:microsoft.com/office/officeart/2005/8/layout/orgChart1"/>
    <dgm:cxn modelId="{259EF83E-872D-438A-B116-D5BCD7B9B799}" srcId="{B0C4139C-94B6-4931-9AFB-01690E8EE1F4}" destId="{D68B0D5A-9DF4-4F2D-81CD-1A4D4D6AEA33}" srcOrd="0" destOrd="0" parTransId="{47940104-8C07-448F-A535-A67DFE5669FA}" sibTransId="{95BC918C-2441-4EAD-B304-67B3AF07B449}"/>
    <dgm:cxn modelId="{07FE72DE-BD7D-4907-993E-684028433E62}" type="presParOf" srcId="{9C9AD2C9-5414-4DAF-A395-BAB40F6077A8}" destId="{FAAD413F-9A6D-4429-BCA4-B0C6C399079C}" srcOrd="0" destOrd="0" presId="urn:microsoft.com/office/officeart/2005/8/layout/orgChart1"/>
    <dgm:cxn modelId="{E1FB19CF-7864-4440-ABC5-E906E2059FAE}" type="presParOf" srcId="{FAAD413F-9A6D-4429-BCA4-B0C6C399079C}" destId="{93023B9E-818D-460D-8336-B93D8D0161D7}" srcOrd="0" destOrd="0" presId="urn:microsoft.com/office/officeart/2005/8/layout/orgChart1"/>
    <dgm:cxn modelId="{DCB7A7C4-FF41-4E60-9C4B-52E59B4307F5}" type="presParOf" srcId="{93023B9E-818D-460D-8336-B93D8D0161D7}" destId="{28989567-E210-4B10-9DC4-F164D6D80416}" srcOrd="0" destOrd="0" presId="urn:microsoft.com/office/officeart/2005/8/layout/orgChart1"/>
    <dgm:cxn modelId="{53A73FC5-6BE9-461F-AD71-D5BDE9E7F44B}" type="presParOf" srcId="{93023B9E-818D-460D-8336-B93D8D0161D7}" destId="{A3A70279-723D-4434-93B6-0CB45D023798}" srcOrd="1" destOrd="0" presId="urn:microsoft.com/office/officeart/2005/8/layout/orgChart1"/>
    <dgm:cxn modelId="{F9E364DE-E16E-4144-9EBA-9794E6428CD8}" type="presParOf" srcId="{FAAD413F-9A6D-4429-BCA4-B0C6C399079C}" destId="{B4C7C343-AB1A-465D-9E21-17CC4851D56E}" srcOrd="1" destOrd="0" presId="urn:microsoft.com/office/officeart/2005/8/layout/orgChart1"/>
    <dgm:cxn modelId="{BCF5444E-6CA2-4703-9B9C-062305E4C460}" type="presParOf" srcId="{B4C7C343-AB1A-465D-9E21-17CC4851D56E}" destId="{E40E3974-DFA4-4F1D-89AE-88774117F198}" srcOrd="0" destOrd="0" presId="urn:microsoft.com/office/officeart/2005/8/layout/orgChart1"/>
    <dgm:cxn modelId="{D50E2E5B-EECC-43CA-A8C7-1FF77BA1974A}" type="presParOf" srcId="{B4C7C343-AB1A-465D-9E21-17CC4851D56E}" destId="{BCA604F1-DCE8-4553-BB6D-0E0A12DAEEB6}" srcOrd="1" destOrd="0" presId="urn:microsoft.com/office/officeart/2005/8/layout/orgChart1"/>
    <dgm:cxn modelId="{0EA15ECE-29F6-4097-B046-F3460495B335}" type="presParOf" srcId="{BCA604F1-DCE8-4553-BB6D-0E0A12DAEEB6}" destId="{5B666810-3643-48A6-9F9B-3B6246FA150D}" srcOrd="0" destOrd="0" presId="urn:microsoft.com/office/officeart/2005/8/layout/orgChart1"/>
    <dgm:cxn modelId="{68B5927F-DB99-4D27-983F-9DB66EE1823E}" type="presParOf" srcId="{5B666810-3643-48A6-9F9B-3B6246FA150D}" destId="{FB575EE5-6D23-46AE-A193-23257E7D0899}" srcOrd="0" destOrd="0" presId="urn:microsoft.com/office/officeart/2005/8/layout/orgChart1"/>
    <dgm:cxn modelId="{639B61CD-AAC4-4AEF-A186-293FBA09A936}" type="presParOf" srcId="{5B666810-3643-48A6-9F9B-3B6246FA150D}" destId="{485F2350-A05D-41A7-B74A-1C07AE555C51}" srcOrd="1" destOrd="0" presId="urn:microsoft.com/office/officeart/2005/8/layout/orgChart1"/>
    <dgm:cxn modelId="{A5DD5C62-3E73-4F7F-B073-BE0C7C69FE6B}" type="presParOf" srcId="{BCA604F1-DCE8-4553-BB6D-0E0A12DAEEB6}" destId="{0E938DCF-3867-4E23-B5AB-BAA2531FF548}" srcOrd="1" destOrd="0" presId="urn:microsoft.com/office/officeart/2005/8/layout/orgChart1"/>
    <dgm:cxn modelId="{044F6D66-2355-4961-9D0B-4BBBD2ED1546}" type="presParOf" srcId="{BCA604F1-DCE8-4553-BB6D-0E0A12DAEEB6}" destId="{A4322A16-066A-46B5-848B-D50DB38CA190}" srcOrd="2" destOrd="0" presId="urn:microsoft.com/office/officeart/2005/8/layout/orgChart1"/>
    <dgm:cxn modelId="{EBDE8D7E-E16A-4C0F-A3F7-638EB1AD3760}" type="presParOf" srcId="{B4C7C343-AB1A-465D-9E21-17CC4851D56E}" destId="{AC5D1D4E-1292-4754-AE8C-64E581AAEFAC}" srcOrd="2" destOrd="0" presId="urn:microsoft.com/office/officeart/2005/8/layout/orgChart1"/>
    <dgm:cxn modelId="{991B0C5E-63F5-45EF-9B64-1377A5A0480C}" type="presParOf" srcId="{B4C7C343-AB1A-465D-9E21-17CC4851D56E}" destId="{4773A300-CE6B-4F4B-95BC-C01B99FD8D6D}" srcOrd="3" destOrd="0" presId="urn:microsoft.com/office/officeart/2005/8/layout/orgChart1"/>
    <dgm:cxn modelId="{B447622F-CC73-4E3B-ADDB-5DA5C3577305}" type="presParOf" srcId="{4773A300-CE6B-4F4B-95BC-C01B99FD8D6D}" destId="{46B3ABFC-0B1D-410D-92CA-F2063472D850}" srcOrd="0" destOrd="0" presId="urn:microsoft.com/office/officeart/2005/8/layout/orgChart1"/>
    <dgm:cxn modelId="{C1D01E7E-49F0-4316-86C9-7112CEC3E1E7}" type="presParOf" srcId="{46B3ABFC-0B1D-410D-92CA-F2063472D850}" destId="{CE4A305E-B8D4-490A-AC69-FF85BB7320B9}" srcOrd="0" destOrd="0" presId="urn:microsoft.com/office/officeart/2005/8/layout/orgChart1"/>
    <dgm:cxn modelId="{477B353E-F999-4A7E-9C38-6B350BBB6612}" type="presParOf" srcId="{46B3ABFC-0B1D-410D-92CA-F2063472D850}" destId="{AE543930-150A-4B9E-8772-493C9E24F4FC}" srcOrd="1" destOrd="0" presId="urn:microsoft.com/office/officeart/2005/8/layout/orgChart1"/>
    <dgm:cxn modelId="{5BFF369E-BA0B-4FC2-AC18-BC5F72D1C818}" type="presParOf" srcId="{4773A300-CE6B-4F4B-95BC-C01B99FD8D6D}" destId="{6DB98D64-194D-4669-9758-E8F07A576F51}" srcOrd="1" destOrd="0" presId="urn:microsoft.com/office/officeart/2005/8/layout/orgChart1"/>
    <dgm:cxn modelId="{2B51A9B3-7E83-413F-898B-94AB678E2E6B}" type="presParOf" srcId="{4773A300-CE6B-4F4B-95BC-C01B99FD8D6D}" destId="{89039795-60C2-4740-B950-C5BB8A279F43}" srcOrd="2" destOrd="0" presId="urn:microsoft.com/office/officeart/2005/8/layout/orgChart1"/>
    <dgm:cxn modelId="{D1512F12-12AB-460F-B6C8-BD5BC0259E54}" type="presParOf" srcId="{B4C7C343-AB1A-465D-9E21-17CC4851D56E}" destId="{AAFF15DC-D863-4CFD-B492-17E941D37F14}" srcOrd="4" destOrd="0" presId="urn:microsoft.com/office/officeart/2005/8/layout/orgChart1"/>
    <dgm:cxn modelId="{0609091E-99AF-4CB8-BCE6-08F028DA524A}" type="presParOf" srcId="{B4C7C343-AB1A-465D-9E21-17CC4851D56E}" destId="{F416328D-0AFA-4724-A5E6-E84EA49C10FB}" srcOrd="5" destOrd="0" presId="urn:microsoft.com/office/officeart/2005/8/layout/orgChart1"/>
    <dgm:cxn modelId="{F533C74D-CDE6-4753-89D3-04FEE57D47C2}" type="presParOf" srcId="{F416328D-0AFA-4724-A5E6-E84EA49C10FB}" destId="{0DD132CE-E3B7-414D-9DDC-4675E6071C34}" srcOrd="0" destOrd="0" presId="urn:microsoft.com/office/officeart/2005/8/layout/orgChart1"/>
    <dgm:cxn modelId="{4AE546ED-134C-4D94-9643-F4983F6E6E60}" type="presParOf" srcId="{0DD132CE-E3B7-414D-9DDC-4675E6071C34}" destId="{E564C64F-1C1C-45B5-ACE4-BA2F6D6C5531}" srcOrd="0" destOrd="0" presId="urn:microsoft.com/office/officeart/2005/8/layout/orgChart1"/>
    <dgm:cxn modelId="{AE13C263-B28A-4A3F-964B-831EE4FE7FCE}" type="presParOf" srcId="{0DD132CE-E3B7-414D-9DDC-4675E6071C34}" destId="{BFFA9354-70E4-4174-B8E0-969446020D43}" srcOrd="1" destOrd="0" presId="urn:microsoft.com/office/officeart/2005/8/layout/orgChart1"/>
    <dgm:cxn modelId="{7EA32FAA-8993-4C2C-8F0D-313CAC33F48C}" type="presParOf" srcId="{F416328D-0AFA-4724-A5E6-E84EA49C10FB}" destId="{1C9D211E-7080-4C9A-B88E-32530BAA47C2}" srcOrd="1" destOrd="0" presId="urn:microsoft.com/office/officeart/2005/8/layout/orgChart1"/>
    <dgm:cxn modelId="{1BECCFE6-0E66-4BF4-98E2-B09AC3F50AFB}" type="presParOf" srcId="{F416328D-0AFA-4724-A5E6-E84EA49C10FB}" destId="{DCDDC1EA-DFDE-415A-8156-84605AAB24F5}" srcOrd="2" destOrd="0" presId="urn:microsoft.com/office/officeart/2005/8/layout/orgChart1"/>
    <dgm:cxn modelId="{65A8D9A9-CA3D-4E15-BFD2-1569FA78D8C1}" type="presParOf" srcId="{FAAD413F-9A6D-4429-BCA4-B0C6C399079C}" destId="{867EB1AB-51D1-46D2-9838-1CC31231D160}" srcOrd="2" destOrd="0" presId="urn:microsoft.com/office/officeart/2005/8/layout/orgChart1"/>
    <dgm:cxn modelId="{42F2F3DC-8EBC-4A0E-959C-86C8F0D7197A}" type="presParOf" srcId="{867EB1AB-51D1-46D2-9838-1CC31231D160}" destId="{E75DC391-E9C4-40BB-A277-A3F2FBEC9B4F}" srcOrd="0" destOrd="0" presId="urn:microsoft.com/office/officeart/2005/8/layout/orgChart1"/>
    <dgm:cxn modelId="{B6639798-8E9D-4DBA-BA55-DC45CDD9B951}" type="presParOf" srcId="{867EB1AB-51D1-46D2-9838-1CC31231D160}" destId="{E1DABA17-BCD3-4A16-BA44-BEA20011B9EC}" srcOrd="1" destOrd="0" presId="urn:microsoft.com/office/officeart/2005/8/layout/orgChart1"/>
    <dgm:cxn modelId="{BBB00FC3-526B-4EB1-BD71-6BB5D3753BC3}" type="presParOf" srcId="{E1DABA17-BCD3-4A16-BA44-BEA20011B9EC}" destId="{A68DB7E9-39A1-480A-BE76-F85DF92AF83E}" srcOrd="0" destOrd="0" presId="urn:microsoft.com/office/officeart/2005/8/layout/orgChart1"/>
    <dgm:cxn modelId="{9377F66A-79F6-4D92-A1E5-6B407DEC0945}" type="presParOf" srcId="{A68DB7E9-39A1-480A-BE76-F85DF92AF83E}" destId="{86C38255-FBD8-4FF8-A72E-566C7B161E12}" srcOrd="0" destOrd="0" presId="urn:microsoft.com/office/officeart/2005/8/layout/orgChart1"/>
    <dgm:cxn modelId="{1D843074-8A88-45C4-92F0-8236D4676807}" type="presParOf" srcId="{A68DB7E9-39A1-480A-BE76-F85DF92AF83E}" destId="{82F43F7B-F2A2-4CD6-A262-91195962CE07}" srcOrd="1" destOrd="0" presId="urn:microsoft.com/office/officeart/2005/8/layout/orgChart1"/>
    <dgm:cxn modelId="{3960EC05-C02C-4059-ADCA-0E7B74726E7B}" type="presParOf" srcId="{E1DABA17-BCD3-4A16-BA44-BEA20011B9EC}" destId="{83BBADC2-8B52-4148-B12A-438F1BC456B1}" srcOrd="1" destOrd="0" presId="urn:microsoft.com/office/officeart/2005/8/layout/orgChart1"/>
    <dgm:cxn modelId="{70E04B2D-B115-45DF-9E6B-1E968A733C7C}" type="presParOf" srcId="{E1DABA17-BCD3-4A16-BA44-BEA20011B9EC}" destId="{987674FB-D247-4727-BC0C-1182BBC672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BDB28-588C-4C0C-98B4-B90CB5BC52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0C4139C-94B6-4931-9AFB-01690E8EE1F4}">
      <dgm:prSet phldrT="[Texto]" custT="1"/>
      <dgm:spPr/>
      <dgm:t>
        <a:bodyPr/>
        <a:lstStyle/>
        <a:p>
          <a:r>
            <a:rPr lang="pt-BR" sz="2400" b="1" dirty="0" smtClean="0"/>
            <a:t>O que é estatística?</a:t>
          </a:r>
          <a:endParaRPr lang="pt-BR" sz="2400" dirty="0"/>
        </a:p>
      </dgm:t>
    </dgm:pt>
    <dgm:pt modelId="{FD4369A8-C89A-4921-B2CC-4247A2493B04}" type="parTrans" cxnId="{3FD5BC3C-D991-44C2-A405-F800EF559847}">
      <dgm:prSet/>
      <dgm:spPr/>
      <dgm:t>
        <a:bodyPr/>
        <a:lstStyle/>
        <a:p>
          <a:endParaRPr lang="pt-BR"/>
        </a:p>
      </dgm:t>
    </dgm:pt>
    <dgm:pt modelId="{C994A84A-5972-496E-89C7-21836D2F26E2}" type="sibTrans" cxnId="{3FD5BC3C-D991-44C2-A405-F800EF559847}">
      <dgm:prSet/>
      <dgm:spPr/>
      <dgm:t>
        <a:bodyPr/>
        <a:lstStyle/>
        <a:p>
          <a:endParaRPr lang="pt-BR"/>
        </a:p>
      </dgm:t>
    </dgm:pt>
    <dgm:pt modelId="{D68B0D5A-9DF4-4F2D-81CD-1A4D4D6AEA33}" type="asst">
      <dgm:prSet phldrT="[Texto]" custT="1"/>
      <dgm:spPr/>
      <dgm:t>
        <a:bodyPr/>
        <a:lstStyle/>
        <a:p>
          <a:r>
            <a:rPr lang="pt-BR" sz="2400" b="1" dirty="0" smtClean="0"/>
            <a:t>Em quais áreas o profissional de administração e processos gerencias poderá aplicar essa ciência?</a:t>
          </a:r>
          <a:endParaRPr lang="pt-BR" sz="2400" dirty="0"/>
        </a:p>
      </dgm:t>
    </dgm:pt>
    <dgm:pt modelId="{47940104-8C07-448F-A535-A67DFE5669FA}" type="parTrans" cxnId="{259EF83E-872D-438A-B116-D5BCD7B9B799}">
      <dgm:prSet/>
      <dgm:spPr/>
      <dgm:t>
        <a:bodyPr/>
        <a:lstStyle/>
        <a:p>
          <a:endParaRPr lang="pt-BR"/>
        </a:p>
      </dgm:t>
    </dgm:pt>
    <dgm:pt modelId="{95BC918C-2441-4EAD-B304-67B3AF07B449}" type="sibTrans" cxnId="{259EF83E-872D-438A-B116-D5BCD7B9B799}">
      <dgm:prSet/>
      <dgm:spPr/>
      <dgm:t>
        <a:bodyPr/>
        <a:lstStyle/>
        <a:p>
          <a:endParaRPr lang="pt-BR"/>
        </a:p>
      </dgm:t>
    </dgm:pt>
    <dgm:pt modelId="{B2B0DBB8-3C8F-4973-B6CE-28D6CECB4A18}">
      <dgm:prSet phldrT="[Texto]" custT="1"/>
      <dgm:spPr/>
      <dgm:t>
        <a:bodyPr/>
        <a:lstStyle/>
        <a:p>
          <a:r>
            <a:rPr lang="pt-BR" sz="2400" b="1" dirty="0" smtClean="0"/>
            <a:t>Como construir Tabelas</a:t>
          </a:r>
          <a:endParaRPr lang="pt-BR" sz="2400" dirty="0"/>
        </a:p>
      </dgm:t>
    </dgm:pt>
    <dgm:pt modelId="{53964C4D-0188-4A9E-8820-3CF9E4F970C9}" type="parTrans" cxnId="{81D10160-F9F8-403D-B89C-03327B8C8B51}">
      <dgm:prSet/>
      <dgm:spPr/>
      <dgm:t>
        <a:bodyPr/>
        <a:lstStyle/>
        <a:p>
          <a:endParaRPr lang="pt-BR"/>
        </a:p>
      </dgm:t>
    </dgm:pt>
    <dgm:pt modelId="{D2142A3E-6537-467F-83F0-F3D549AE969D}" type="sibTrans" cxnId="{81D10160-F9F8-403D-B89C-03327B8C8B51}">
      <dgm:prSet/>
      <dgm:spPr/>
      <dgm:t>
        <a:bodyPr/>
        <a:lstStyle/>
        <a:p>
          <a:endParaRPr lang="pt-BR"/>
        </a:p>
      </dgm:t>
    </dgm:pt>
    <dgm:pt modelId="{6A7EEB24-8318-4BBF-8D59-6CD5A4DF46F5}">
      <dgm:prSet phldrT="[Texto]" custT="1"/>
      <dgm:spPr/>
      <dgm:t>
        <a:bodyPr/>
        <a:lstStyle/>
        <a:p>
          <a:r>
            <a:rPr lang="pt-BR" sz="2400" b="1" dirty="0" smtClean="0"/>
            <a:t>Como construir Gráficos</a:t>
          </a:r>
          <a:endParaRPr lang="pt-BR" sz="2400" dirty="0"/>
        </a:p>
      </dgm:t>
    </dgm:pt>
    <dgm:pt modelId="{C0BD50B5-3B7F-40C8-AD01-4EFEF044A235}" type="parTrans" cxnId="{AD8370F6-6FCD-423C-AEBF-7C7533467C92}">
      <dgm:prSet/>
      <dgm:spPr/>
      <dgm:t>
        <a:bodyPr/>
        <a:lstStyle/>
        <a:p>
          <a:endParaRPr lang="pt-BR"/>
        </a:p>
      </dgm:t>
    </dgm:pt>
    <dgm:pt modelId="{9A697C72-051C-4B71-B075-8DCDBBA1BE1E}" type="sibTrans" cxnId="{AD8370F6-6FCD-423C-AEBF-7C7533467C92}">
      <dgm:prSet/>
      <dgm:spPr/>
      <dgm:t>
        <a:bodyPr/>
        <a:lstStyle/>
        <a:p>
          <a:endParaRPr lang="pt-BR"/>
        </a:p>
      </dgm:t>
    </dgm:pt>
    <dgm:pt modelId="{AA885442-A50C-4030-8EC2-081A8DB1ACE3}">
      <dgm:prSet phldrT="[Texto]" custT="1"/>
      <dgm:spPr/>
      <dgm:t>
        <a:bodyPr/>
        <a:lstStyle/>
        <a:p>
          <a:r>
            <a:rPr lang="pt-BR" sz="2400" b="1" dirty="0" smtClean="0"/>
            <a:t>Tomada de decisão</a:t>
          </a:r>
          <a:endParaRPr lang="pt-BR" sz="2400" dirty="0"/>
        </a:p>
      </dgm:t>
    </dgm:pt>
    <dgm:pt modelId="{8CF826A0-DA4C-4C62-B13B-4E76B0AFB519}" type="parTrans" cxnId="{EDBCF76B-7BB5-4428-B392-190956E218F8}">
      <dgm:prSet/>
      <dgm:spPr/>
      <dgm:t>
        <a:bodyPr/>
        <a:lstStyle/>
        <a:p>
          <a:endParaRPr lang="pt-BR"/>
        </a:p>
      </dgm:t>
    </dgm:pt>
    <dgm:pt modelId="{5C8366BD-7363-4557-881A-CE99C9DAE5A0}" type="sibTrans" cxnId="{EDBCF76B-7BB5-4428-B392-190956E218F8}">
      <dgm:prSet/>
      <dgm:spPr/>
      <dgm:t>
        <a:bodyPr/>
        <a:lstStyle/>
        <a:p>
          <a:endParaRPr lang="pt-BR"/>
        </a:p>
      </dgm:t>
    </dgm:pt>
    <dgm:pt modelId="{9C9AD2C9-5414-4DAF-A395-BAB40F6077A8}" type="pres">
      <dgm:prSet presAssocID="{3B7BDB28-588C-4C0C-98B4-B90CB5BC52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AAD413F-9A6D-4429-BCA4-B0C6C399079C}" type="pres">
      <dgm:prSet presAssocID="{B0C4139C-94B6-4931-9AFB-01690E8EE1F4}" presName="hierRoot1" presStyleCnt="0">
        <dgm:presLayoutVars>
          <dgm:hierBranch val="init"/>
        </dgm:presLayoutVars>
      </dgm:prSet>
      <dgm:spPr/>
    </dgm:pt>
    <dgm:pt modelId="{93023B9E-818D-460D-8336-B93D8D0161D7}" type="pres">
      <dgm:prSet presAssocID="{B0C4139C-94B6-4931-9AFB-01690E8EE1F4}" presName="rootComposite1" presStyleCnt="0"/>
      <dgm:spPr/>
    </dgm:pt>
    <dgm:pt modelId="{28989567-E210-4B10-9DC4-F164D6D80416}" type="pres">
      <dgm:prSet presAssocID="{B0C4139C-94B6-4931-9AFB-01690E8EE1F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3A70279-723D-4434-93B6-0CB45D023798}" type="pres">
      <dgm:prSet presAssocID="{B0C4139C-94B6-4931-9AFB-01690E8EE1F4}" presName="rootConnector1" presStyleLbl="node1" presStyleIdx="0" presStyleCnt="0"/>
      <dgm:spPr/>
    </dgm:pt>
    <dgm:pt modelId="{B4C7C343-AB1A-465D-9E21-17CC4851D56E}" type="pres">
      <dgm:prSet presAssocID="{B0C4139C-94B6-4931-9AFB-01690E8EE1F4}" presName="hierChild2" presStyleCnt="0"/>
      <dgm:spPr/>
    </dgm:pt>
    <dgm:pt modelId="{E40E3974-DFA4-4F1D-89AE-88774117F198}" type="pres">
      <dgm:prSet presAssocID="{53964C4D-0188-4A9E-8820-3CF9E4F970C9}" presName="Name37" presStyleLbl="parChTrans1D2" presStyleIdx="0" presStyleCnt="4"/>
      <dgm:spPr/>
    </dgm:pt>
    <dgm:pt modelId="{BCA604F1-DCE8-4553-BB6D-0E0A12DAEEB6}" type="pres">
      <dgm:prSet presAssocID="{B2B0DBB8-3C8F-4973-B6CE-28D6CECB4A18}" presName="hierRoot2" presStyleCnt="0">
        <dgm:presLayoutVars>
          <dgm:hierBranch val="init"/>
        </dgm:presLayoutVars>
      </dgm:prSet>
      <dgm:spPr/>
    </dgm:pt>
    <dgm:pt modelId="{5B666810-3643-48A6-9F9B-3B6246FA150D}" type="pres">
      <dgm:prSet presAssocID="{B2B0DBB8-3C8F-4973-B6CE-28D6CECB4A18}" presName="rootComposite" presStyleCnt="0"/>
      <dgm:spPr/>
    </dgm:pt>
    <dgm:pt modelId="{FB575EE5-6D23-46AE-A193-23257E7D0899}" type="pres">
      <dgm:prSet presAssocID="{B2B0DBB8-3C8F-4973-B6CE-28D6CECB4A1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5F2350-A05D-41A7-B74A-1C07AE555C51}" type="pres">
      <dgm:prSet presAssocID="{B2B0DBB8-3C8F-4973-B6CE-28D6CECB4A18}" presName="rootConnector" presStyleLbl="node2" presStyleIdx="0" presStyleCnt="3"/>
      <dgm:spPr/>
    </dgm:pt>
    <dgm:pt modelId="{0E938DCF-3867-4E23-B5AB-BAA2531FF548}" type="pres">
      <dgm:prSet presAssocID="{B2B0DBB8-3C8F-4973-B6CE-28D6CECB4A18}" presName="hierChild4" presStyleCnt="0"/>
      <dgm:spPr/>
    </dgm:pt>
    <dgm:pt modelId="{A4322A16-066A-46B5-848B-D50DB38CA190}" type="pres">
      <dgm:prSet presAssocID="{B2B0DBB8-3C8F-4973-B6CE-28D6CECB4A18}" presName="hierChild5" presStyleCnt="0"/>
      <dgm:spPr/>
    </dgm:pt>
    <dgm:pt modelId="{AC5D1D4E-1292-4754-AE8C-64E581AAEFAC}" type="pres">
      <dgm:prSet presAssocID="{C0BD50B5-3B7F-40C8-AD01-4EFEF044A235}" presName="Name37" presStyleLbl="parChTrans1D2" presStyleIdx="1" presStyleCnt="4"/>
      <dgm:spPr/>
    </dgm:pt>
    <dgm:pt modelId="{4773A300-CE6B-4F4B-95BC-C01B99FD8D6D}" type="pres">
      <dgm:prSet presAssocID="{6A7EEB24-8318-4BBF-8D59-6CD5A4DF46F5}" presName="hierRoot2" presStyleCnt="0">
        <dgm:presLayoutVars>
          <dgm:hierBranch val="init"/>
        </dgm:presLayoutVars>
      </dgm:prSet>
      <dgm:spPr/>
    </dgm:pt>
    <dgm:pt modelId="{46B3ABFC-0B1D-410D-92CA-F2063472D850}" type="pres">
      <dgm:prSet presAssocID="{6A7EEB24-8318-4BBF-8D59-6CD5A4DF46F5}" presName="rootComposite" presStyleCnt="0"/>
      <dgm:spPr/>
    </dgm:pt>
    <dgm:pt modelId="{CE4A305E-B8D4-490A-AC69-FF85BB7320B9}" type="pres">
      <dgm:prSet presAssocID="{6A7EEB24-8318-4BBF-8D59-6CD5A4DF46F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543930-150A-4B9E-8772-493C9E24F4FC}" type="pres">
      <dgm:prSet presAssocID="{6A7EEB24-8318-4BBF-8D59-6CD5A4DF46F5}" presName="rootConnector" presStyleLbl="node2" presStyleIdx="1" presStyleCnt="3"/>
      <dgm:spPr/>
    </dgm:pt>
    <dgm:pt modelId="{6DB98D64-194D-4669-9758-E8F07A576F51}" type="pres">
      <dgm:prSet presAssocID="{6A7EEB24-8318-4BBF-8D59-6CD5A4DF46F5}" presName="hierChild4" presStyleCnt="0"/>
      <dgm:spPr/>
    </dgm:pt>
    <dgm:pt modelId="{89039795-60C2-4740-B950-C5BB8A279F43}" type="pres">
      <dgm:prSet presAssocID="{6A7EEB24-8318-4BBF-8D59-6CD5A4DF46F5}" presName="hierChild5" presStyleCnt="0"/>
      <dgm:spPr/>
    </dgm:pt>
    <dgm:pt modelId="{AAFF15DC-D863-4CFD-B492-17E941D37F14}" type="pres">
      <dgm:prSet presAssocID="{8CF826A0-DA4C-4C62-B13B-4E76B0AFB519}" presName="Name37" presStyleLbl="parChTrans1D2" presStyleIdx="2" presStyleCnt="4"/>
      <dgm:spPr/>
    </dgm:pt>
    <dgm:pt modelId="{F416328D-0AFA-4724-A5E6-E84EA49C10FB}" type="pres">
      <dgm:prSet presAssocID="{AA885442-A50C-4030-8EC2-081A8DB1ACE3}" presName="hierRoot2" presStyleCnt="0">
        <dgm:presLayoutVars>
          <dgm:hierBranch val="init"/>
        </dgm:presLayoutVars>
      </dgm:prSet>
      <dgm:spPr/>
    </dgm:pt>
    <dgm:pt modelId="{0DD132CE-E3B7-414D-9DDC-4675E6071C34}" type="pres">
      <dgm:prSet presAssocID="{AA885442-A50C-4030-8EC2-081A8DB1ACE3}" presName="rootComposite" presStyleCnt="0"/>
      <dgm:spPr/>
    </dgm:pt>
    <dgm:pt modelId="{E564C64F-1C1C-45B5-ACE4-BA2F6D6C5531}" type="pres">
      <dgm:prSet presAssocID="{AA885442-A50C-4030-8EC2-081A8DB1ACE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FA9354-70E4-4174-B8E0-969446020D43}" type="pres">
      <dgm:prSet presAssocID="{AA885442-A50C-4030-8EC2-081A8DB1ACE3}" presName="rootConnector" presStyleLbl="node2" presStyleIdx="2" presStyleCnt="3"/>
      <dgm:spPr/>
    </dgm:pt>
    <dgm:pt modelId="{1C9D211E-7080-4C9A-B88E-32530BAA47C2}" type="pres">
      <dgm:prSet presAssocID="{AA885442-A50C-4030-8EC2-081A8DB1ACE3}" presName="hierChild4" presStyleCnt="0"/>
      <dgm:spPr/>
    </dgm:pt>
    <dgm:pt modelId="{DCDDC1EA-DFDE-415A-8156-84605AAB24F5}" type="pres">
      <dgm:prSet presAssocID="{AA885442-A50C-4030-8EC2-081A8DB1ACE3}" presName="hierChild5" presStyleCnt="0"/>
      <dgm:spPr/>
    </dgm:pt>
    <dgm:pt modelId="{867EB1AB-51D1-46D2-9838-1CC31231D160}" type="pres">
      <dgm:prSet presAssocID="{B0C4139C-94B6-4931-9AFB-01690E8EE1F4}" presName="hierChild3" presStyleCnt="0"/>
      <dgm:spPr/>
    </dgm:pt>
    <dgm:pt modelId="{E75DC391-E9C4-40BB-A277-A3F2FBEC9B4F}" type="pres">
      <dgm:prSet presAssocID="{47940104-8C07-448F-A535-A67DFE5669FA}" presName="Name111" presStyleLbl="parChTrans1D2" presStyleIdx="3" presStyleCnt="4"/>
      <dgm:spPr/>
    </dgm:pt>
    <dgm:pt modelId="{E1DABA17-BCD3-4A16-BA44-BEA20011B9EC}" type="pres">
      <dgm:prSet presAssocID="{D68B0D5A-9DF4-4F2D-81CD-1A4D4D6AEA33}" presName="hierRoot3" presStyleCnt="0">
        <dgm:presLayoutVars>
          <dgm:hierBranch val="init"/>
        </dgm:presLayoutVars>
      </dgm:prSet>
      <dgm:spPr/>
    </dgm:pt>
    <dgm:pt modelId="{A68DB7E9-39A1-480A-BE76-F85DF92AF83E}" type="pres">
      <dgm:prSet presAssocID="{D68B0D5A-9DF4-4F2D-81CD-1A4D4D6AEA33}" presName="rootComposite3" presStyleCnt="0"/>
      <dgm:spPr/>
    </dgm:pt>
    <dgm:pt modelId="{86C38255-FBD8-4FF8-A72E-566C7B161E12}" type="pres">
      <dgm:prSet presAssocID="{D68B0D5A-9DF4-4F2D-81CD-1A4D4D6AEA33}" presName="rootText3" presStyleLbl="asst1" presStyleIdx="0" presStyleCnt="1" custScaleX="12819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F43F7B-F2A2-4CD6-A262-91195962CE07}" type="pres">
      <dgm:prSet presAssocID="{D68B0D5A-9DF4-4F2D-81CD-1A4D4D6AEA33}" presName="rootConnector3" presStyleLbl="asst1" presStyleIdx="0" presStyleCnt="1"/>
      <dgm:spPr/>
    </dgm:pt>
    <dgm:pt modelId="{83BBADC2-8B52-4148-B12A-438F1BC456B1}" type="pres">
      <dgm:prSet presAssocID="{D68B0D5A-9DF4-4F2D-81CD-1A4D4D6AEA33}" presName="hierChild6" presStyleCnt="0"/>
      <dgm:spPr/>
    </dgm:pt>
    <dgm:pt modelId="{987674FB-D247-4727-BC0C-1182BBC67270}" type="pres">
      <dgm:prSet presAssocID="{D68B0D5A-9DF4-4F2D-81CD-1A4D4D6AEA33}" presName="hierChild7" presStyleCnt="0"/>
      <dgm:spPr/>
    </dgm:pt>
  </dgm:ptLst>
  <dgm:cxnLst>
    <dgm:cxn modelId="{279B873C-52D9-4CC4-9E89-1E01AE1F1EC0}" type="presOf" srcId="{C0BD50B5-3B7F-40C8-AD01-4EFEF044A235}" destId="{AC5D1D4E-1292-4754-AE8C-64E581AAEFAC}" srcOrd="0" destOrd="0" presId="urn:microsoft.com/office/officeart/2005/8/layout/orgChart1"/>
    <dgm:cxn modelId="{2C104DC5-0E1C-4908-A859-58B3BC9E0336}" type="presOf" srcId="{47940104-8C07-448F-A535-A67DFE5669FA}" destId="{E75DC391-E9C4-40BB-A277-A3F2FBEC9B4F}" srcOrd="0" destOrd="0" presId="urn:microsoft.com/office/officeart/2005/8/layout/orgChart1"/>
    <dgm:cxn modelId="{D2488B18-D95E-45CA-9D4B-8D23A0A7E6D6}" type="presOf" srcId="{AA885442-A50C-4030-8EC2-081A8DB1ACE3}" destId="{BFFA9354-70E4-4174-B8E0-969446020D43}" srcOrd="1" destOrd="0" presId="urn:microsoft.com/office/officeart/2005/8/layout/orgChart1"/>
    <dgm:cxn modelId="{2BAC83AA-CDE8-4493-8871-85F44652B4C6}" type="presOf" srcId="{AA885442-A50C-4030-8EC2-081A8DB1ACE3}" destId="{E564C64F-1C1C-45B5-ACE4-BA2F6D6C5531}" srcOrd="0" destOrd="0" presId="urn:microsoft.com/office/officeart/2005/8/layout/orgChart1"/>
    <dgm:cxn modelId="{AD8370F6-6FCD-423C-AEBF-7C7533467C92}" srcId="{B0C4139C-94B6-4931-9AFB-01690E8EE1F4}" destId="{6A7EEB24-8318-4BBF-8D59-6CD5A4DF46F5}" srcOrd="2" destOrd="0" parTransId="{C0BD50B5-3B7F-40C8-AD01-4EFEF044A235}" sibTransId="{9A697C72-051C-4B71-B075-8DCDBBA1BE1E}"/>
    <dgm:cxn modelId="{81D10160-F9F8-403D-B89C-03327B8C8B51}" srcId="{B0C4139C-94B6-4931-9AFB-01690E8EE1F4}" destId="{B2B0DBB8-3C8F-4973-B6CE-28D6CECB4A18}" srcOrd="1" destOrd="0" parTransId="{53964C4D-0188-4A9E-8820-3CF9E4F970C9}" sibTransId="{D2142A3E-6537-467F-83F0-F3D549AE969D}"/>
    <dgm:cxn modelId="{3FD5BC3C-D991-44C2-A405-F800EF559847}" srcId="{3B7BDB28-588C-4C0C-98B4-B90CB5BC52FD}" destId="{B0C4139C-94B6-4931-9AFB-01690E8EE1F4}" srcOrd="0" destOrd="0" parTransId="{FD4369A8-C89A-4921-B2CC-4247A2493B04}" sibTransId="{C994A84A-5972-496E-89C7-21836D2F26E2}"/>
    <dgm:cxn modelId="{994F7664-8C88-4FF1-A863-6F2237819AE3}" type="presOf" srcId="{6A7EEB24-8318-4BBF-8D59-6CD5A4DF46F5}" destId="{AE543930-150A-4B9E-8772-493C9E24F4FC}" srcOrd="1" destOrd="0" presId="urn:microsoft.com/office/officeart/2005/8/layout/orgChart1"/>
    <dgm:cxn modelId="{5AEBB1B7-B3DF-45AE-8356-9C356C445106}" type="presOf" srcId="{6A7EEB24-8318-4BBF-8D59-6CD5A4DF46F5}" destId="{CE4A305E-B8D4-490A-AC69-FF85BB7320B9}" srcOrd="0" destOrd="0" presId="urn:microsoft.com/office/officeart/2005/8/layout/orgChart1"/>
    <dgm:cxn modelId="{E656913F-F541-4DB9-9353-F9E9780F0A0E}" type="presOf" srcId="{D68B0D5A-9DF4-4F2D-81CD-1A4D4D6AEA33}" destId="{86C38255-FBD8-4FF8-A72E-566C7B161E12}" srcOrd="0" destOrd="0" presId="urn:microsoft.com/office/officeart/2005/8/layout/orgChart1"/>
    <dgm:cxn modelId="{FC3EB00B-5470-4A43-9827-AEBBDC62661C}" type="presOf" srcId="{8CF826A0-DA4C-4C62-B13B-4E76B0AFB519}" destId="{AAFF15DC-D863-4CFD-B492-17E941D37F14}" srcOrd="0" destOrd="0" presId="urn:microsoft.com/office/officeart/2005/8/layout/orgChart1"/>
    <dgm:cxn modelId="{C99DC50B-DCE5-4777-985D-9738E0598D1C}" type="presOf" srcId="{B2B0DBB8-3C8F-4973-B6CE-28D6CECB4A18}" destId="{485F2350-A05D-41A7-B74A-1C07AE555C51}" srcOrd="1" destOrd="0" presId="urn:microsoft.com/office/officeart/2005/8/layout/orgChart1"/>
    <dgm:cxn modelId="{EED88D28-DB0E-4734-8A19-47C6B263AF0E}" type="presOf" srcId="{B0C4139C-94B6-4931-9AFB-01690E8EE1F4}" destId="{28989567-E210-4B10-9DC4-F164D6D80416}" srcOrd="0" destOrd="0" presId="urn:microsoft.com/office/officeart/2005/8/layout/orgChart1"/>
    <dgm:cxn modelId="{8EBC73D0-82CF-467F-9D2D-59D962A9D306}" type="presOf" srcId="{3B7BDB28-588C-4C0C-98B4-B90CB5BC52FD}" destId="{9C9AD2C9-5414-4DAF-A395-BAB40F6077A8}" srcOrd="0" destOrd="0" presId="urn:microsoft.com/office/officeart/2005/8/layout/orgChart1"/>
    <dgm:cxn modelId="{82448927-09E6-4CA1-B112-17294EF21A6C}" type="presOf" srcId="{D68B0D5A-9DF4-4F2D-81CD-1A4D4D6AEA33}" destId="{82F43F7B-F2A2-4CD6-A262-91195962CE07}" srcOrd="1" destOrd="0" presId="urn:microsoft.com/office/officeart/2005/8/layout/orgChart1"/>
    <dgm:cxn modelId="{8D10D95E-8022-4FF2-97B2-DF4DF6BA0795}" type="presOf" srcId="{53964C4D-0188-4A9E-8820-3CF9E4F970C9}" destId="{E40E3974-DFA4-4F1D-89AE-88774117F198}" srcOrd="0" destOrd="0" presId="urn:microsoft.com/office/officeart/2005/8/layout/orgChart1"/>
    <dgm:cxn modelId="{EDBCF76B-7BB5-4428-B392-190956E218F8}" srcId="{B0C4139C-94B6-4931-9AFB-01690E8EE1F4}" destId="{AA885442-A50C-4030-8EC2-081A8DB1ACE3}" srcOrd="3" destOrd="0" parTransId="{8CF826A0-DA4C-4C62-B13B-4E76B0AFB519}" sibTransId="{5C8366BD-7363-4557-881A-CE99C9DAE5A0}"/>
    <dgm:cxn modelId="{76E5C217-F6B3-42E9-B84D-1026A25424DB}" type="presOf" srcId="{B2B0DBB8-3C8F-4973-B6CE-28D6CECB4A18}" destId="{FB575EE5-6D23-46AE-A193-23257E7D0899}" srcOrd="0" destOrd="0" presId="urn:microsoft.com/office/officeart/2005/8/layout/orgChart1"/>
    <dgm:cxn modelId="{FAF22A4B-6CA8-4779-A02F-5CC507CD6834}" type="presOf" srcId="{B0C4139C-94B6-4931-9AFB-01690E8EE1F4}" destId="{A3A70279-723D-4434-93B6-0CB45D023798}" srcOrd="1" destOrd="0" presId="urn:microsoft.com/office/officeart/2005/8/layout/orgChart1"/>
    <dgm:cxn modelId="{259EF83E-872D-438A-B116-D5BCD7B9B799}" srcId="{B0C4139C-94B6-4931-9AFB-01690E8EE1F4}" destId="{D68B0D5A-9DF4-4F2D-81CD-1A4D4D6AEA33}" srcOrd="0" destOrd="0" parTransId="{47940104-8C07-448F-A535-A67DFE5669FA}" sibTransId="{95BC918C-2441-4EAD-B304-67B3AF07B449}"/>
    <dgm:cxn modelId="{A2ECE06C-925F-4A8D-AE22-817F761CEA89}" type="presParOf" srcId="{9C9AD2C9-5414-4DAF-A395-BAB40F6077A8}" destId="{FAAD413F-9A6D-4429-BCA4-B0C6C399079C}" srcOrd="0" destOrd="0" presId="urn:microsoft.com/office/officeart/2005/8/layout/orgChart1"/>
    <dgm:cxn modelId="{99E5321B-4530-49DD-ACD8-0707CEEA66D4}" type="presParOf" srcId="{FAAD413F-9A6D-4429-BCA4-B0C6C399079C}" destId="{93023B9E-818D-460D-8336-B93D8D0161D7}" srcOrd="0" destOrd="0" presId="urn:microsoft.com/office/officeart/2005/8/layout/orgChart1"/>
    <dgm:cxn modelId="{7E1A9658-2F1D-411C-85B8-3DE46ACF9574}" type="presParOf" srcId="{93023B9E-818D-460D-8336-B93D8D0161D7}" destId="{28989567-E210-4B10-9DC4-F164D6D80416}" srcOrd="0" destOrd="0" presId="urn:microsoft.com/office/officeart/2005/8/layout/orgChart1"/>
    <dgm:cxn modelId="{05B0E9FE-58A3-47DD-99FB-66E8B59B6EEC}" type="presParOf" srcId="{93023B9E-818D-460D-8336-B93D8D0161D7}" destId="{A3A70279-723D-4434-93B6-0CB45D023798}" srcOrd="1" destOrd="0" presId="urn:microsoft.com/office/officeart/2005/8/layout/orgChart1"/>
    <dgm:cxn modelId="{1070569D-F689-460C-A591-2EE1C4C5BA89}" type="presParOf" srcId="{FAAD413F-9A6D-4429-BCA4-B0C6C399079C}" destId="{B4C7C343-AB1A-465D-9E21-17CC4851D56E}" srcOrd="1" destOrd="0" presId="urn:microsoft.com/office/officeart/2005/8/layout/orgChart1"/>
    <dgm:cxn modelId="{38B18D56-2DD6-45B6-8613-B9F2C86438D2}" type="presParOf" srcId="{B4C7C343-AB1A-465D-9E21-17CC4851D56E}" destId="{E40E3974-DFA4-4F1D-89AE-88774117F198}" srcOrd="0" destOrd="0" presId="urn:microsoft.com/office/officeart/2005/8/layout/orgChart1"/>
    <dgm:cxn modelId="{28434FB4-F3EE-433D-8BB2-4616AFE1A1C8}" type="presParOf" srcId="{B4C7C343-AB1A-465D-9E21-17CC4851D56E}" destId="{BCA604F1-DCE8-4553-BB6D-0E0A12DAEEB6}" srcOrd="1" destOrd="0" presId="urn:microsoft.com/office/officeart/2005/8/layout/orgChart1"/>
    <dgm:cxn modelId="{7D0118ED-5DBF-429F-8EA2-E794B1F1D0C7}" type="presParOf" srcId="{BCA604F1-DCE8-4553-BB6D-0E0A12DAEEB6}" destId="{5B666810-3643-48A6-9F9B-3B6246FA150D}" srcOrd="0" destOrd="0" presId="urn:microsoft.com/office/officeart/2005/8/layout/orgChart1"/>
    <dgm:cxn modelId="{FD952ED8-9F5A-4A37-AFCA-3AB187AEBA76}" type="presParOf" srcId="{5B666810-3643-48A6-9F9B-3B6246FA150D}" destId="{FB575EE5-6D23-46AE-A193-23257E7D0899}" srcOrd="0" destOrd="0" presId="urn:microsoft.com/office/officeart/2005/8/layout/orgChart1"/>
    <dgm:cxn modelId="{24405B96-DF6E-4EAE-9211-1FE681EA46D1}" type="presParOf" srcId="{5B666810-3643-48A6-9F9B-3B6246FA150D}" destId="{485F2350-A05D-41A7-B74A-1C07AE555C51}" srcOrd="1" destOrd="0" presId="urn:microsoft.com/office/officeart/2005/8/layout/orgChart1"/>
    <dgm:cxn modelId="{4BC168AA-86D0-4D14-A901-A12BE5980412}" type="presParOf" srcId="{BCA604F1-DCE8-4553-BB6D-0E0A12DAEEB6}" destId="{0E938DCF-3867-4E23-B5AB-BAA2531FF548}" srcOrd="1" destOrd="0" presId="urn:microsoft.com/office/officeart/2005/8/layout/orgChart1"/>
    <dgm:cxn modelId="{73BF1A1C-5C4E-475C-A655-84D219DC60BE}" type="presParOf" srcId="{BCA604F1-DCE8-4553-BB6D-0E0A12DAEEB6}" destId="{A4322A16-066A-46B5-848B-D50DB38CA190}" srcOrd="2" destOrd="0" presId="urn:microsoft.com/office/officeart/2005/8/layout/orgChart1"/>
    <dgm:cxn modelId="{AAB9C6B0-62FF-4613-8835-3A0BF2FE56B7}" type="presParOf" srcId="{B4C7C343-AB1A-465D-9E21-17CC4851D56E}" destId="{AC5D1D4E-1292-4754-AE8C-64E581AAEFAC}" srcOrd="2" destOrd="0" presId="urn:microsoft.com/office/officeart/2005/8/layout/orgChart1"/>
    <dgm:cxn modelId="{D4522351-51B7-4170-B97D-13CEE898897A}" type="presParOf" srcId="{B4C7C343-AB1A-465D-9E21-17CC4851D56E}" destId="{4773A300-CE6B-4F4B-95BC-C01B99FD8D6D}" srcOrd="3" destOrd="0" presId="urn:microsoft.com/office/officeart/2005/8/layout/orgChart1"/>
    <dgm:cxn modelId="{1DBE54DF-1492-490F-981E-6D6E1D303788}" type="presParOf" srcId="{4773A300-CE6B-4F4B-95BC-C01B99FD8D6D}" destId="{46B3ABFC-0B1D-410D-92CA-F2063472D850}" srcOrd="0" destOrd="0" presId="urn:microsoft.com/office/officeart/2005/8/layout/orgChart1"/>
    <dgm:cxn modelId="{9D15E6D5-EFD7-4DE2-9003-BD249C04FCC3}" type="presParOf" srcId="{46B3ABFC-0B1D-410D-92CA-F2063472D850}" destId="{CE4A305E-B8D4-490A-AC69-FF85BB7320B9}" srcOrd="0" destOrd="0" presId="urn:microsoft.com/office/officeart/2005/8/layout/orgChart1"/>
    <dgm:cxn modelId="{5B20124F-2047-4A0B-B516-A3CE6B763486}" type="presParOf" srcId="{46B3ABFC-0B1D-410D-92CA-F2063472D850}" destId="{AE543930-150A-4B9E-8772-493C9E24F4FC}" srcOrd="1" destOrd="0" presId="urn:microsoft.com/office/officeart/2005/8/layout/orgChart1"/>
    <dgm:cxn modelId="{473FA15D-BF76-4B14-9B95-F80E17A5DA4F}" type="presParOf" srcId="{4773A300-CE6B-4F4B-95BC-C01B99FD8D6D}" destId="{6DB98D64-194D-4669-9758-E8F07A576F51}" srcOrd="1" destOrd="0" presId="urn:microsoft.com/office/officeart/2005/8/layout/orgChart1"/>
    <dgm:cxn modelId="{8B99C54D-2E4D-4029-9DB0-4D71556A9B1A}" type="presParOf" srcId="{4773A300-CE6B-4F4B-95BC-C01B99FD8D6D}" destId="{89039795-60C2-4740-B950-C5BB8A279F43}" srcOrd="2" destOrd="0" presId="urn:microsoft.com/office/officeart/2005/8/layout/orgChart1"/>
    <dgm:cxn modelId="{ADBD1778-E3F0-4406-ABAA-1BD2AE646620}" type="presParOf" srcId="{B4C7C343-AB1A-465D-9E21-17CC4851D56E}" destId="{AAFF15DC-D863-4CFD-B492-17E941D37F14}" srcOrd="4" destOrd="0" presId="urn:microsoft.com/office/officeart/2005/8/layout/orgChart1"/>
    <dgm:cxn modelId="{7A44AF83-393F-49F8-AAB0-9E781CF800BD}" type="presParOf" srcId="{B4C7C343-AB1A-465D-9E21-17CC4851D56E}" destId="{F416328D-0AFA-4724-A5E6-E84EA49C10FB}" srcOrd="5" destOrd="0" presId="urn:microsoft.com/office/officeart/2005/8/layout/orgChart1"/>
    <dgm:cxn modelId="{BB76A796-3641-4553-8C56-12B0DD296F4B}" type="presParOf" srcId="{F416328D-0AFA-4724-A5E6-E84EA49C10FB}" destId="{0DD132CE-E3B7-414D-9DDC-4675E6071C34}" srcOrd="0" destOrd="0" presId="urn:microsoft.com/office/officeart/2005/8/layout/orgChart1"/>
    <dgm:cxn modelId="{0925AEEF-5E91-4145-BE0A-2DEAE248DF9D}" type="presParOf" srcId="{0DD132CE-E3B7-414D-9DDC-4675E6071C34}" destId="{E564C64F-1C1C-45B5-ACE4-BA2F6D6C5531}" srcOrd="0" destOrd="0" presId="urn:microsoft.com/office/officeart/2005/8/layout/orgChart1"/>
    <dgm:cxn modelId="{BDA627A6-4E3D-4509-9F33-C58EF4808780}" type="presParOf" srcId="{0DD132CE-E3B7-414D-9DDC-4675E6071C34}" destId="{BFFA9354-70E4-4174-B8E0-969446020D43}" srcOrd="1" destOrd="0" presId="urn:microsoft.com/office/officeart/2005/8/layout/orgChart1"/>
    <dgm:cxn modelId="{1EBF25AD-5FBB-4B25-A364-FFFFCEC6BE5B}" type="presParOf" srcId="{F416328D-0AFA-4724-A5E6-E84EA49C10FB}" destId="{1C9D211E-7080-4C9A-B88E-32530BAA47C2}" srcOrd="1" destOrd="0" presId="urn:microsoft.com/office/officeart/2005/8/layout/orgChart1"/>
    <dgm:cxn modelId="{C77B00AF-2374-445B-8A2A-12F9F2C7F040}" type="presParOf" srcId="{F416328D-0AFA-4724-A5E6-E84EA49C10FB}" destId="{DCDDC1EA-DFDE-415A-8156-84605AAB24F5}" srcOrd="2" destOrd="0" presId="urn:microsoft.com/office/officeart/2005/8/layout/orgChart1"/>
    <dgm:cxn modelId="{CCCC7A07-EE39-4FA0-A100-06E4FA8BD926}" type="presParOf" srcId="{FAAD413F-9A6D-4429-BCA4-B0C6C399079C}" destId="{867EB1AB-51D1-46D2-9838-1CC31231D160}" srcOrd="2" destOrd="0" presId="urn:microsoft.com/office/officeart/2005/8/layout/orgChart1"/>
    <dgm:cxn modelId="{C53F7DC3-1A92-4F96-AEE6-95C2FE6FF013}" type="presParOf" srcId="{867EB1AB-51D1-46D2-9838-1CC31231D160}" destId="{E75DC391-E9C4-40BB-A277-A3F2FBEC9B4F}" srcOrd="0" destOrd="0" presId="urn:microsoft.com/office/officeart/2005/8/layout/orgChart1"/>
    <dgm:cxn modelId="{EA567A5D-DE5A-4B24-9FEB-0E94B142DF92}" type="presParOf" srcId="{867EB1AB-51D1-46D2-9838-1CC31231D160}" destId="{E1DABA17-BCD3-4A16-BA44-BEA20011B9EC}" srcOrd="1" destOrd="0" presId="urn:microsoft.com/office/officeart/2005/8/layout/orgChart1"/>
    <dgm:cxn modelId="{AF357747-7773-4DE2-8EED-DABF945B5ED9}" type="presParOf" srcId="{E1DABA17-BCD3-4A16-BA44-BEA20011B9EC}" destId="{A68DB7E9-39A1-480A-BE76-F85DF92AF83E}" srcOrd="0" destOrd="0" presId="urn:microsoft.com/office/officeart/2005/8/layout/orgChart1"/>
    <dgm:cxn modelId="{6BB5E4F1-643B-4FBD-9ACE-CFDDF85D09C1}" type="presParOf" srcId="{A68DB7E9-39A1-480A-BE76-F85DF92AF83E}" destId="{86C38255-FBD8-4FF8-A72E-566C7B161E12}" srcOrd="0" destOrd="0" presId="urn:microsoft.com/office/officeart/2005/8/layout/orgChart1"/>
    <dgm:cxn modelId="{C309A014-57E9-4A7F-83CF-AD779DE54304}" type="presParOf" srcId="{A68DB7E9-39A1-480A-BE76-F85DF92AF83E}" destId="{82F43F7B-F2A2-4CD6-A262-91195962CE07}" srcOrd="1" destOrd="0" presId="urn:microsoft.com/office/officeart/2005/8/layout/orgChart1"/>
    <dgm:cxn modelId="{1D59631B-8651-402D-B3FE-34C83D6C4584}" type="presParOf" srcId="{E1DABA17-BCD3-4A16-BA44-BEA20011B9EC}" destId="{83BBADC2-8B52-4148-B12A-438F1BC456B1}" srcOrd="1" destOrd="0" presId="urn:microsoft.com/office/officeart/2005/8/layout/orgChart1"/>
    <dgm:cxn modelId="{9665051F-9C64-47D7-872F-7112551F817C}" type="presParOf" srcId="{E1DABA17-BCD3-4A16-BA44-BEA20011B9EC}" destId="{987674FB-D247-4727-BC0C-1182BBC672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C391-E9C4-40BB-A277-A3F2FBEC9B4F}">
      <dsp:nvSpPr>
        <dsp:cNvPr id="0" name=""/>
        <dsp:cNvSpPr/>
      </dsp:nvSpPr>
      <dsp:spPr>
        <a:xfrm>
          <a:off x="4928684" y="1633378"/>
          <a:ext cx="322391" cy="1412380"/>
        </a:xfrm>
        <a:custGeom>
          <a:avLst/>
          <a:gdLst/>
          <a:ahLst/>
          <a:cxnLst/>
          <a:rect l="0" t="0" r="0" b="0"/>
          <a:pathLst>
            <a:path>
              <a:moveTo>
                <a:pt x="322391" y="0"/>
              </a:moveTo>
              <a:lnTo>
                <a:pt x="322391" y="1412380"/>
              </a:lnTo>
              <a:lnTo>
                <a:pt x="0" y="14123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F15DC-D863-4CFD-B492-17E941D37F14}">
      <dsp:nvSpPr>
        <dsp:cNvPr id="0" name=""/>
        <dsp:cNvSpPr/>
      </dsp:nvSpPr>
      <dsp:spPr>
        <a:xfrm>
          <a:off x="5251076" y="1633378"/>
          <a:ext cx="3715174" cy="2824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369"/>
              </a:lnTo>
              <a:lnTo>
                <a:pt x="3715174" y="2502369"/>
              </a:lnTo>
              <a:lnTo>
                <a:pt x="3715174" y="28247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D1D4E-1292-4754-AE8C-64E581AAEFAC}">
      <dsp:nvSpPr>
        <dsp:cNvPr id="0" name=""/>
        <dsp:cNvSpPr/>
      </dsp:nvSpPr>
      <dsp:spPr>
        <a:xfrm>
          <a:off x="5205355" y="1633378"/>
          <a:ext cx="91440" cy="2824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47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3974-DFA4-4F1D-89AE-88774117F198}">
      <dsp:nvSpPr>
        <dsp:cNvPr id="0" name=""/>
        <dsp:cNvSpPr/>
      </dsp:nvSpPr>
      <dsp:spPr>
        <a:xfrm>
          <a:off x="1535901" y="1633378"/>
          <a:ext cx="3715174" cy="2824760"/>
        </a:xfrm>
        <a:custGeom>
          <a:avLst/>
          <a:gdLst/>
          <a:ahLst/>
          <a:cxnLst/>
          <a:rect l="0" t="0" r="0" b="0"/>
          <a:pathLst>
            <a:path>
              <a:moveTo>
                <a:pt x="3715174" y="0"/>
              </a:moveTo>
              <a:lnTo>
                <a:pt x="3715174" y="2502369"/>
              </a:lnTo>
              <a:lnTo>
                <a:pt x="0" y="2502369"/>
              </a:lnTo>
              <a:lnTo>
                <a:pt x="0" y="28247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89567-E210-4B10-9DC4-F164D6D80416}">
      <dsp:nvSpPr>
        <dsp:cNvPr id="0" name=""/>
        <dsp:cNvSpPr/>
      </dsp:nvSpPr>
      <dsp:spPr>
        <a:xfrm>
          <a:off x="3715879" y="98181"/>
          <a:ext cx="3070392" cy="1535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O que é estatística?</a:t>
          </a:r>
          <a:endParaRPr lang="pt-BR" sz="2400" kern="1200" dirty="0"/>
        </a:p>
      </dsp:txBody>
      <dsp:txXfrm>
        <a:off x="3715879" y="98181"/>
        <a:ext cx="3070392" cy="1535196"/>
      </dsp:txXfrm>
    </dsp:sp>
    <dsp:sp modelId="{FB575EE5-6D23-46AE-A193-23257E7D0899}">
      <dsp:nvSpPr>
        <dsp:cNvPr id="0" name=""/>
        <dsp:cNvSpPr/>
      </dsp:nvSpPr>
      <dsp:spPr>
        <a:xfrm>
          <a:off x="705" y="4458138"/>
          <a:ext cx="3070392" cy="1535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Como construir Tabelas</a:t>
          </a:r>
          <a:endParaRPr lang="pt-BR" sz="2400" kern="1200" dirty="0"/>
        </a:p>
      </dsp:txBody>
      <dsp:txXfrm>
        <a:off x="705" y="4458138"/>
        <a:ext cx="3070392" cy="1535196"/>
      </dsp:txXfrm>
    </dsp:sp>
    <dsp:sp modelId="{CE4A305E-B8D4-490A-AC69-FF85BB7320B9}">
      <dsp:nvSpPr>
        <dsp:cNvPr id="0" name=""/>
        <dsp:cNvSpPr/>
      </dsp:nvSpPr>
      <dsp:spPr>
        <a:xfrm>
          <a:off x="3715879" y="4458138"/>
          <a:ext cx="3070392" cy="1535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Como construir Gráficos</a:t>
          </a:r>
          <a:endParaRPr lang="pt-BR" sz="2400" kern="1200" dirty="0"/>
        </a:p>
      </dsp:txBody>
      <dsp:txXfrm>
        <a:off x="3715879" y="4458138"/>
        <a:ext cx="3070392" cy="1535196"/>
      </dsp:txXfrm>
    </dsp:sp>
    <dsp:sp modelId="{E564C64F-1C1C-45B5-ACE4-BA2F6D6C5531}">
      <dsp:nvSpPr>
        <dsp:cNvPr id="0" name=""/>
        <dsp:cNvSpPr/>
      </dsp:nvSpPr>
      <dsp:spPr>
        <a:xfrm>
          <a:off x="7431054" y="4458138"/>
          <a:ext cx="3070392" cy="1535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Tomada de decisão</a:t>
          </a:r>
          <a:endParaRPr lang="pt-BR" sz="2400" kern="1200" dirty="0"/>
        </a:p>
      </dsp:txBody>
      <dsp:txXfrm>
        <a:off x="7431054" y="4458138"/>
        <a:ext cx="3070392" cy="1535196"/>
      </dsp:txXfrm>
    </dsp:sp>
    <dsp:sp modelId="{86C38255-FBD8-4FF8-A72E-566C7B161E12}">
      <dsp:nvSpPr>
        <dsp:cNvPr id="0" name=""/>
        <dsp:cNvSpPr/>
      </dsp:nvSpPr>
      <dsp:spPr>
        <a:xfrm>
          <a:off x="992472" y="2278160"/>
          <a:ext cx="3936212" cy="1535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Em quais áreas o profissional de administração e processos gerencias poderá aplicar essa ciência?</a:t>
          </a:r>
          <a:endParaRPr lang="pt-BR" sz="2400" kern="1200" dirty="0"/>
        </a:p>
      </dsp:txBody>
      <dsp:txXfrm>
        <a:off x="992472" y="2278160"/>
        <a:ext cx="3936212" cy="1535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C391-E9C4-40BB-A277-A3F2FBEC9B4F}">
      <dsp:nvSpPr>
        <dsp:cNvPr id="0" name=""/>
        <dsp:cNvSpPr/>
      </dsp:nvSpPr>
      <dsp:spPr>
        <a:xfrm>
          <a:off x="4928684" y="1633378"/>
          <a:ext cx="322391" cy="1412380"/>
        </a:xfrm>
        <a:custGeom>
          <a:avLst/>
          <a:gdLst/>
          <a:ahLst/>
          <a:cxnLst/>
          <a:rect l="0" t="0" r="0" b="0"/>
          <a:pathLst>
            <a:path>
              <a:moveTo>
                <a:pt x="322391" y="0"/>
              </a:moveTo>
              <a:lnTo>
                <a:pt x="322391" y="1412380"/>
              </a:lnTo>
              <a:lnTo>
                <a:pt x="0" y="14123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F15DC-D863-4CFD-B492-17E941D37F14}">
      <dsp:nvSpPr>
        <dsp:cNvPr id="0" name=""/>
        <dsp:cNvSpPr/>
      </dsp:nvSpPr>
      <dsp:spPr>
        <a:xfrm>
          <a:off x="5251076" y="1633378"/>
          <a:ext cx="3715174" cy="2824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369"/>
              </a:lnTo>
              <a:lnTo>
                <a:pt x="3715174" y="2502369"/>
              </a:lnTo>
              <a:lnTo>
                <a:pt x="3715174" y="28247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D1D4E-1292-4754-AE8C-64E581AAEFAC}">
      <dsp:nvSpPr>
        <dsp:cNvPr id="0" name=""/>
        <dsp:cNvSpPr/>
      </dsp:nvSpPr>
      <dsp:spPr>
        <a:xfrm>
          <a:off x="5205355" y="1633378"/>
          <a:ext cx="91440" cy="2824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47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3974-DFA4-4F1D-89AE-88774117F198}">
      <dsp:nvSpPr>
        <dsp:cNvPr id="0" name=""/>
        <dsp:cNvSpPr/>
      </dsp:nvSpPr>
      <dsp:spPr>
        <a:xfrm>
          <a:off x="1535901" y="1633378"/>
          <a:ext cx="3715174" cy="2824760"/>
        </a:xfrm>
        <a:custGeom>
          <a:avLst/>
          <a:gdLst/>
          <a:ahLst/>
          <a:cxnLst/>
          <a:rect l="0" t="0" r="0" b="0"/>
          <a:pathLst>
            <a:path>
              <a:moveTo>
                <a:pt x="3715174" y="0"/>
              </a:moveTo>
              <a:lnTo>
                <a:pt x="3715174" y="2502369"/>
              </a:lnTo>
              <a:lnTo>
                <a:pt x="0" y="2502369"/>
              </a:lnTo>
              <a:lnTo>
                <a:pt x="0" y="28247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89567-E210-4B10-9DC4-F164D6D80416}">
      <dsp:nvSpPr>
        <dsp:cNvPr id="0" name=""/>
        <dsp:cNvSpPr/>
      </dsp:nvSpPr>
      <dsp:spPr>
        <a:xfrm>
          <a:off x="3715879" y="98181"/>
          <a:ext cx="3070392" cy="1535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O que é estatística?</a:t>
          </a:r>
          <a:endParaRPr lang="pt-BR" sz="2400" kern="1200" dirty="0"/>
        </a:p>
      </dsp:txBody>
      <dsp:txXfrm>
        <a:off x="3715879" y="98181"/>
        <a:ext cx="3070392" cy="1535196"/>
      </dsp:txXfrm>
    </dsp:sp>
    <dsp:sp modelId="{FB575EE5-6D23-46AE-A193-23257E7D0899}">
      <dsp:nvSpPr>
        <dsp:cNvPr id="0" name=""/>
        <dsp:cNvSpPr/>
      </dsp:nvSpPr>
      <dsp:spPr>
        <a:xfrm>
          <a:off x="705" y="4458138"/>
          <a:ext cx="3070392" cy="1535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Como construir Tabelas</a:t>
          </a:r>
          <a:endParaRPr lang="pt-BR" sz="2400" kern="1200" dirty="0"/>
        </a:p>
      </dsp:txBody>
      <dsp:txXfrm>
        <a:off x="705" y="4458138"/>
        <a:ext cx="3070392" cy="1535196"/>
      </dsp:txXfrm>
    </dsp:sp>
    <dsp:sp modelId="{CE4A305E-B8D4-490A-AC69-FF85BB7320B9}">
      <dsp:nvSpPr>
        <dsp:cNvPr id="0" name=""/>
        <dsp:cNvSpPr/>
      </dsp:nvSpPr>
      <dsp:spPr>
        <a:xfrm>
          <a:off x="3715879" y="4458138"/>
          <a:ext cx="3070392" cy="1535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Como construir Gráficos</a:t>
          </a:r>
          <a:endParaRPr lang="pt-BR" sz="2400" kern="1200" dirty="0"/>
        </a:p>
      </dsp:txBody>
      <dsp:txXfrm>
        <a:off x="3715879" y="4458138"/>
        <a:ext cx="3070392" cy="1535196"/>
      </dsp:txXfrm>
    </dsp:sp>
    <dsp:sp modelId="{E564C64F-1C1C-45B5-ACE4-BA2F6D6C5531}">
      <dsp:nvSpPr>
        <dsp:cNvPr id="0" name=""/>
        <dsp:cNvSpPr/>
      </dsp:nvSpPr>
      <dsp:spPr>
        <a:xfrm>
          <a:off x="7431054" y="4458138"/>
          <a:ext cx="3070392" cy="1535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Tomada de decisão</a:t>
          </a:r>
          <a:endParaRPr lang="pt-BR" sz="2400" kern="1200" dirty="0"/>
        </a:p>
      </dsp:txBody>
      <dsp:txXfrm>
        <a:off x="7431054" y="4458138"/>
        <a:ext cx="3070392" cy="1535196"/>
      </dsp:txXfrm>
    </dsp:sp>
    <dsp:sp modelId="{86C38255-FBD8-4FF8-A72E-566C7B161E12}">
      <dsp:nvSpPr>
        <dsp:cNvPr id="0" name=""/>
        <dsp:cNvSpPr/>
      </dsp:nvSpPr>
      <dsp:spPr>
        <a:xfrm>
          <a:off x="992472" y="2278160"/>
          <a:ext cx="3936212" cy="1535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Em quais áreas o profissional de administração e processos gerencias poderá aplicar essa ciência?</a:t>
          </a:r>
          <a:endParaRPr lang="pt-BR" sz="2400" kern="1200" dirty="0"/>
        </a:p>
      </dsp:txBody>
      <dsp:txXfrm>
        <a:off x="992472" y="2278160"/>
        <a:ext cx="3936212" cy="1535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214437" y="3827786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1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2" r:id="rId16"/>
    <p:sldLayoutId id="2147483689" r:id="rId17"/>
    <p:sldLayoutId id="2147483692" r:id="rId18"/>
    <p:sldLayoutId id="2147483665" r:id="rId19"/>
    <p:sldLayoutId id="2147483693" r:id="rId20"/>
    <p:sldLayoutId id="2147483690" r:id="rId21"/>
    <p:sldLayoutId id="2147483666" r:id="rId22"/>
    <p:sldLayoutId id="2147483691" r:id="rId23"/>
    <p:sldLayoutId id="2147483686" r:id="rId24"/>
    <p:sldLayoutId id="2147483675" r:id="rId25"/>
    <p:sldLayoutId id="2147483668" r:id="rId26"/>
    <p:sldLayoutId id="2147483684" r:id="rId27"/>
    <p:sldLayoutId id="2147483694" r:id="rId28"/>
    <p:sldLayoutId id="2147483687" r:id="rId29"/>
    <p:sldLayoutId id="2147483667" r:id="rId30"/>
    <p:sldLayoutId id="2147483670" r:id="rId31"/>
    <p:sldLayoutId id="2147483669" r:id="rId32"/>
    <p:sldLayoutId id="2147483676" r:id="rId33"/>
    <p:sldLayoutId id="2147483678" r:id="rId34"/>
    <p:sldLayoutId id="2147483677" r:id="rId35"/>
    <p:sldLayoutId id="2147483671" r:id="rId36"/>
    <p:sldLayoutId id="2147483688" r:id="rId37"/>
    <p:sldLayoutId id="2147483672" r:id="rId38"/>
    <p:sldLayoutId id="2147483679" r:id="rId39"/>
    <p:sldLayoutId id="2147483673" r:id="rId40"/>
    <p:sldLayoutId id="214748371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5" r="23175" b="23549"/>
          <a:stretch/>
        </p:blipFill>
        <p:spPr>
          <a:xfrm>
            <a:off x="4979964" y="0"/>
            <a:ext cx="7212036" cy="6857999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26866" y="947954"/>
            <a:ext cx="5502778" cy="4182161"/>
          </a:xfrm>
        </p:spPr>
        <p:txBody>
          <a:bodyPr/>
          <a:lstStyle/>
          <a:p>
            <a:r>
              <a:rPr lang="pt-BR" dirty="0"/>
              <a:t>Projeto de Ensino - Estatística, Gestão e Tomada de </a:t>
            </a:r>
            <a:r>
              <a:rPr lang="pt-BR" dirty="0" smtClean="0"/>
              <a:t>Decisão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Abertura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222 0.06273 L -0.0043 0.13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653988" y="1949824"/>
            <a:ext cx="8955740" cy="25414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4000" dirty="0"/>
          </a:p>
        </p:txBody>
      </p:sp>
      <p:sp>
        <p:nvSpPr>
          <p:cNvPr id="2" name="Retângulo 1"/>
          <p:cNvSpPr/>
          <p:nvPr/>
        </p:nvSpPr>
        <p:spPr>
          <a:xfrm>
            <a:off x="2041711" y="1949824"/>
            <a:ext cx="81802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ea typeface="+mj-ea"/>
                <a:cs typeface="Times New Roman" panose="02020603050405020304" pitchFamily="18" charset="0"/>
              </a:rPr>
              <a:t>“Alguns usam a estatística como os bêbados usam postes: mais para apoio do que para iluminação”</a:t>
            </a:r>
            <a:endParaRPr lang="pt-BR" sz="4800" b="1" dirty="0">
              <a:solidFill>
                <a:schemeClr val="bg1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971863" y="4765979"/>
            <a:ext cx="22501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Andrew Lang</a:t>
            </a:r>
            <a:endParaRPr lang="pt-BR" sz="1200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0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 smtClean="0">
                <a:solidFill>
                  <a:srgbClr val="005388"/>
                </a:solidFill>
              </a:rPr>
              <a:t>Sobre o que estudamos...</a:t>
            </a:r>
            <a:endParaRPr lang="pt-BR" sz="3200" b="1" dirty="0">
              <a:solidFill>
                <a:srgbClr val="005388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90" y="1573308"/>
            <a:ext cx="1956591" cy="1075764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785216" y="2460813"/>
            <a:ext cx="4504764" cy="224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200" b="1" dirty="0"/>
              <a:t>O que é estatística?</a:t>
            </a:r>
            <a:endParaRPr lang="pt-BR" sz="32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462172" y="2460813"/>
            <a:ext cx="4504764" cy="224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000" b="1" dirty="0"/>
              <a:t>Ciência que, em essência, é empregada para análise e estudo de </a:t>
            </a:r>
            <a:r>
              <a:rPr lang="pt-BR" sz="3000" b="1" dirty="0" smtClean="0"/>
              <a:t>dados. Método estatístico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1541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0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 smtClean="0">
                <a:solidFill>
                  <a:srgbClr val="005388"/>
                </a:solidFill>
              </a:rPr>
              <a:t>Sobre o que estudamos...</a:t>
            </a:r>
            <a:endParaRPr lang="pt-BR" sz="3200" b="1" dirty="0">
              <a:solidFill>
                <a:srgbClr val="005388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90" y="1573308"/>
            <a:ext cx="1956591" cy="1075764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785216" y="2460813"/>
            <a:ext cx="4504764" cy="224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2800" b="1" dirty="0"/>
              <a:t>Em quais áreas o profissional de administração e processos gerencias poderá aplicar essa ciência?</a:t>
            </a:r>
            <a:endParaRPr lang="pt-BR" sz="28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462172" y="2460813"/>
            <a:ext cx="4504764" cy="224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200" b="1" dirty="0"/>
              <a:t>Vendas, estoque, planejamento, metas, mercado, marketing, controle da produção, etc.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2169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0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 smtClean="0">
                <a:solidFill>
                  <a:srgbClr val="005388"/>
                </a:solidFill>
              </a:rPr>
              <a:t>Sobre o que estudamos...</a:t>
            </a:r>
            <a:endParaRPr lang="pt-BR" sz="3200" b="1" dirty="0">
              <a:solidFill>
                <a:srgbClr val="005388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90" y="1573308"/>
            <a:ext cx="1956591" cy="1075764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785216" y="2460813"/>
            <a:ext cx="4504764" cy="224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200" b="1" dirty="0"/>
              <a:t>Como construir Tabelas</a:t>
            </a:r>
            <a:endParaRPr lang="pt-BR" sz="32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462172" y="2460813"/>
            <a:ext cx="4504764" cy="224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200" b="1" dirty="0" smtClean="0"/>
              <a:t>Conhecer os dados, tipos de tabelas, elementos essenciais de uma tabela, dicas gerais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0511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0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 smtClean="0">
                <a:solidFill>
                  <a:srgbClr val="005388"/>
                </a:solidFill>
              </a:rPr>
              <a:t>Sobre o que estudamos...</a:t>
            </a:r>
            <a:endParaRPr lang="pt-BR" sz="3200" b="1" dirty="0">
              <a:solidFill>
                <a:srgbClr val="005388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90" y="1573308"/>
            <a:ext cx="1956591" cy="1075764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785216" y="2460813"/>
            <a:ext cx="4504764" cy="224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200" b="1" dirty="0"/>
              <a:t>Como construir Gráficos</a:t>
            </a:r>
            <a:endParaRPr lang="pt-BR" sz="32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462172" y="2460813"/>
            <a:ext cx="4504764" cy="224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200" b="1" dirty="0"/>
              <a:t>Conhecer os dados, tipos de </a:t>
            </a:r>
            <a:r>
              <a:rPr lang="pt-BR" sz="3200" b="1" dirty="0" smtClean="0"/>
              <a:t>gráficos, </a:t>
            </a:r>
            <a:r>
              <a:rPr lang="pt-BR" sz="3200" b="1" dirty="0"/>
              <a:t>elementos essenciais de </a:t>
            </a:r>
            <a:r>
              <a:rPr lang="pt-BR" sz="3200" b="1" dirty="0" smtClean="0"/>
              <a:t>um gráfico, </a:t>
            </a:r>
            <a:r>
              <a:rPr lang="pt-BR" sz="3200" b="1" dirty="0"/>
              <a:t>dicas gerais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692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0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 smtClean="0">
                <a:solidFill>
                  <a:srgbClr val="005388"/>
                </a:solidFill>
              </a:rPr>
              <a:t>Sobre o que estudamos...</a:t>
            </a:r>
            <a:endParaRPr lang="pt-BR" sz="3200" b="1" dirty="0">
              <a:solidFill>
                <a:srgbClr val="005388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90" y="1573308"/>
            <a:ext cx="1956591" cy="1075764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785216" y="2460813"/>
            <a:ext cx="4504764" cy="224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200" b="1" dirty="0"/>
              <a:t>Tomada de decisão</a:t>
            </a:r>
            <a:endParaRPr lang="pt-BR" sz="32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462172" y="2460813"/>
            <a:ext cx="4504764" cy="224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2800" b="1" dirty="0" smtClean="0"/>
              <a:t>Modelos de tomada de decisão, falhas na tomada de decisão, como, o papel da estatística na tomada de decisão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281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2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/>
          <p:cNvPicPr>
            <a:picLocks noGrp="1" noChangeAspect="1"/>
          </p:cNvPicPr>
          <p:nvPr>
            <p:ph type="pic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36466" r="-442" b="7720"/>
          <a:stretch/>
        </p:blipFill>
        <p:spPr>
          <a:xfrm>
            <a:off x="-1" y="-51493"/>
            <a:ext cx="12330953" cy="4569705"/>
          </a:xfr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Estatística</a:t>
            </a:r>
            <a:r>
              <a:rPr lang="pt-BR" dirty="0"/>
              <a:t>, Gestão e Tomada de Decisão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Me. Rodrigo Monteiro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5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345942069"/>
              </p:ext>
            </p:extLst>
          </p:nvPr>
        </p:nvGraphicFramePr>
        <p:xfrm>
          <a:off x="1089213" y="524435"/>
          <a:ext cx="10502152" cy="6091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0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 smtClean="0">
                <a:solidFill>
                  <a:srgbClr val="005388"/>
                </a:solidFill>
              </a:rPr>
              <a:t>Sobre o que estudaremos...</a:t>
            </a:r>
            <a:endParaRPr lang="pt-BR" sz="3200" b="1" dirty="0">
              <a:solidFill>
                <a:srgbClr val="0053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6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653988" y="1949824"/>
            <a:ext cx="8955740" cy="25414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4000" dirty="0"/>
          </a:p>
        </p:txBody>
      </p:sp>
      <p:sp>
        <p:nvSpPr>
          <p:cNvPr id="2" name="Retângulo 1"/>
          <p:cNvSpPr/>
          <p:nvPr/>
        </p:nvSpPr>
        <p:spPr>
          <a:xfrm>
            <a:off x="2041711" y="1949824"/>
            <a:ext cx="81802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ea typeface="+mj-ea"/>
                <a:cs typeface="Times New Roman" panose="02020603050405020304" pitchFamily="18" charset="0"/>
              </a:rPr>
              <a:t>“No </a:t>
            </a:r>
            <a:r>
              <a:rPr lang="pt-BR" sz="4800" b="1" dirty="0">
                <a:solidFill>
                  <a:schemeClr val="bg1"/>
                </a:solidFill>
                <a:ea typeface="+mj-ea"/>
                <a:cs typeface="Times New Roman" panose="02020603050405020304" pitchFamily="18" charset="0"/>
              </a:rPr>
              <a:t>futuro, o pensamento estatístico será tão necessário para a cidadania eficiente como saber ler e </a:t>
            </a:r>
            <a:r>
              <a:rPr lang="pt-BR" sz="4800" b="1" dirty="0" smtClean="0">
                <a:solidFill>
                  <a:schemeClr val="bg1"/>
                </a:solidFill>
                <a:ea typeface="+mj-ea"/>
                <a:cs typeface="Times New Roman" panose="02020603050405020304" pitchFamily="18" charset="0"/>
              </a:rPr>
              <a:t>escrever”</a:t>
            </a:r>
            <a:endParaRPr lang="pt-BR" sz="4800" b="1" dirty="0">
              <a:solidFill>
                <a:schemeClr val="bg1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971863" y="4765979"/>
            <a:ext cx="2250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cap="all" dirty="0" smtClean="0">
                <a:solidFill>
                  <a:schemeClr val="bg1"/>
                </a:solidFill>
              </a:rPr>
              <a:t>H.G</a:t>
            </a:r>
            <a:r>
              <a:rPr lang="pt-BR" sz="1200" cap="all" dirty="0">
                <a:solidFill>
                  <a:schemeClr val="bg1"/>
                </a:solidFill>
              </a:rPr>
              <a:t>. </a:t>
            </a:r>
            <a:r>
              <a:rPr lang="pt-BR" sz="1200" cap="all" dirty="0" smtClean="0">
                <a:solidFill>
                  <a:schemeClr val="bg1"/>
                </a:solidFill>
              </a:rPr>
              <a:t>Wells</a:t>
            </a:r>
            <a:endParaRPr lang="pt-BR" sz="1200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31397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38697" y="379623"/>
            <a:ext cx="9229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Em quais contextos o profissional da gestão aplicará o conhecimento estatístico para tomar decisões?</a:t>
            </a:r>
          </a:p>
        </p:txBody>
      </p:sp>
      <p:sp>
        <p:nvSpPr>
          <p:cNvPr id="7" name="Retângulo 6"/>
          <p:cNvSpPr/>
          <p:nvPr/>
        </p:nvSpPr>
        <p:spPr>
          <a:xfrm>
            <a:off x="4343235" y="3263819"/>
            <a:ext cx="1113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Vendas</a:t>
            </a:r>
          </a:p>
        </p:txBody>
      </p:sp>
      <p:sp>
        <p:nvSpPr>
          <p:cNvPr id="10" name="Retângulo 9"/>
          <p:cNvSpPr/>
          <p:nvPr/>
        </p:nvSpPr>
        <p:spPr>
          <a:xfrm rot="5400000">
            <a:off x="7244014" y="4780050"/>
            <a:ext cx="1290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Serviços</a:t>
            </a:r>
            <a:endParaRPr lang="pt-BR" sz="2400" b="1" dirty="0"/>
          </a:p>
        </p:txBody>
      </p:sp>
      <p:sp>
        <p:nvSpPr>
          <p:cNvPr id="11" name="Retângulo 10"/>
          <p:cNvSpPr/>
          <p:nvPr/>
        </p:nvSpPr>
        <p:spPr>
          <a:xfrm>
            <a:off x="5918237" y="4223455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Qualidade</a:t>
            </a:r>
            <a:endParaRPr lang="pt-B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152709" y="2821606"/>
            <a:ext cx="1446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C</a:t>
            </a:r>
            <a:r>
              <a:rPr lang="pt-BR" sz="2800" b="1" dirty="0" smtClean="0">
                <a:solidFill>
                  <a:srgbClr val="FF0000"/>
                </a:solidFill>
              </a:rPr>
              <a:t>lientes</a:t>
            </a:r>
            <a:r>
              <a:rPr lang="pt-BR" sz="2800" b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pt-BR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018430" y="3685455"/>
            <a:ext cx="4337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Controle </a:t>
            </a:r>
            <a:r>
              <a:rPr lang="pt-BR" sz="3600" b="1" dirty="0"/>
              <a:t>da </a:t>
            </a:r>
            <a:r>
              <a:rPr lang="pt-BR" sz="3600" b="1" dirty="0" smtClean="0"/>
              <a:t>produção</a:t>
            </a:r>
            <a:endParaRPr lang="pt-BR" sz="3600" b="1" dirty="0"/>
          </a:p>
        </p:txBody>
      </p:sp>
      <p:sp>
        <p:nvSpPr>
          <p:cNvPr id="21" name="Retângulo 20"/>
          <p:cNvSpPr/>
          <p:nvPr/>
        </p:nvSpPr>
        <p:spPr>
          <a:xfrm rot="16200000">
            <a:off x="3206983" y="3892225"/>
            <a:ext cx="1072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Custos</a:t>
            </a:r>
            <a:endParaRPr lang="pt-BR" sz="2400" b="1" dirty="0"/>
          </a:p>
        </p:txBody>
      </p:sp>
      <p:sp>
        <p:nvSpPr>
          <p:cNvPr id="22" name="Retângulo 21"/>
          <p:cNvSpPr/>
          <p:nvPr/>
        </p:nvSpPr>
        <p:spPr>
          <a:xfrm>
            <a:off x="5267636" y="3079153"/>
            <a:ext cx="796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Lucros</a:t>
            </a:r>
            <a:endParaRPr lang="pt-BR" sz="1400" b="1" dirty="0"/>
          </a:p>
        </p:txBody>
      </p:sp>
      <p:sp>
        <p:nvSpPr>
          <p:cNvPr id="23" name="Retângulo 22"/>
          <p:cNvSpPr/>
          <p:nvPr/>
        </p:nvSpPr>
        <p:spPr>
          <a:xfrm>
            <a:off x="5937745" y="3341988"/>
            <a:ext cx="1806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</a:rPr>
              <a:t>E</a:t>
            </a:r>
            <a:r>
              <a:rPr lang="pt-BR" sz="3200" b="1" dirty="0" smtClean="0">
                <a:solidFill>
                  <a:schemeClr val="tx2"/>
                </a:solidFill>
              </a:rPr>
              <a:t>stoques </a:t>
            </a:r>
            <a:endParaRPr lang="pt-BR" sz="3200" b="1" dirty="0">
              <a:solidFill>
                <a:schemeClr val="tx2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571643" y="4179705"/>
            <a:ext cx="1391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accent2"/>
                </a:solidFill>
              </a:rPr>
              <a:t>Mercado </a:t>
            </a:r>
            <a:endParaRPr lang="pt-BR" sz="2400" b="1" dirty="0">
              <a:solidFill>
                <a:schemeClr val="accent2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967695" y="4549217"/>
            <a:ext cx="1075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Cliente</a:t>
            </a:r>
            <a:endParaRPr lang="pt-BR" b="1" dirty="0"/>
          </a:p>
        </p:txBody>
      </p:sp>
      <p:sp>
        <p:nvSpPr>
          <p:cNvPr id="26" name="Retângulo 25"/>
          <p:cNvSpPr/>
          <p:nvPr/>
        </p:nvSpPr>
        <p:spPr>
          <a:xfrm>
            <a:off x="5132166" y="4685509"/>
            <a:ext cx="1501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00B050"/>
                </a:solidFill>
              </a:rPr>
              <a:t>Marketing</a:t>
            </a:r>
            <a:endParaRPr lang="pt-BR" sz="2400" dirty="0">
              <a:solidFill>
                <a:srgbClr val="00B050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281121" y="2964676"/>
            <a:ext cx="181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accent2"/>
                </a:solidFill>
              </a:rPr>
              <a:t>Resultados</a:t>
            </a:r>
            <a:endParaRPr lang="pt-BR" sz="2800" dirty="0">
              <a:solidFill>
                <a:schemeClr val="accent2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8094537" y="4253500"/>
            <a:ext cx="1119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Metas</a:t>
            </a:r>
            <a:endParaRPr lang="pt-BR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" name="Retângulo 28"/>
          <p:cNvSpPr/>
          <p:nvPr/>
        </p:nvSpPr>
        <p:spPr>
          <a:xfrm rot="5400000">
            <a:off x="7428251" y="3227528"/>
            <a:ext cx="1865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Planejamento</a:t>
            </a:r>
            <a:endParaRPr lang="pt-BR" sz="1400" b="1" dirty="0"/>
          </a:p>
        </p:txBody>
      </p:sp>
      <p:sp>
        <p:nvSpPr>
          <p:cNvPr id="31" name="Retângulo 30"/>
          <p:cNvSpPr/>
          <p:nvPr/>
        </p:nvSpPr>
        <p:spPr>
          <a:xfrm>
            <a:off x="6407889" y="4555567"/>
            <a:ext cx="1287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solidFill>
                  <a:schemeClr val="tx2"/>
                </a:solidFill>
              </a:rPr>
              <a:t>Financiamento</a:t>
            </a:r>
            <a:endParaRPr lang="pt-BR" sz="1400" b="1" dirty="0">
              <a:solidFill>
                <a:schemeClr val="tx2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485103" y="3263819"/>
            <a:ext cx="1858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chemeClr val="accent2">
                    <a:lumMod val="50000"/>
                  </a:schemeClr>
                </a:solidFill>
              </a:rPr>
              <a:t>Recursos humanos</a:t>
            </a:r>
            <a:endParaRPr lang="pt-B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 rot="16200000">
            <a:off x="4258139" y="2449600"/>
            <a:ext cx="1202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Projeções</a:t>
            </a:r>
            <a:endParaRPr lang="pt-BR" sz="1400" b="1" dirty="0"/>
          </a:p>
        </p:txBody>
      </p:sp>
      <p:sp>
        <p:nvSpPr>
          <p:cNvPr id="34" name="Retângulo 33"/>
          <p:cNvSpPr/>
          <p:nvPr/>
        </p:nvSpPr>
        <p:spPr>
          <a:xfrm>
            <a:off x="5553280" y="2615585"/>
            <a:ext cx="1290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Indicadores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026451" y="2680617"/>
            <a:ext cx="1049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Negócios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 rot="16200000">
            <a:off x="6369304" y="2184098"/>
            <a:ext cx="10729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Finanças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5" r="23175" b="23549"/>
          <a:stretch/>
        </p:blipFill>
        <p:spPr>
          <a:xfrm>
            <a:off x="4979964" y="0"/>
            <a:ext cx="7212036" cy="6857999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26866" y="947954"/>
            <a:ext cx="5502778" cy="4182161"/>
          </a:xfrm>
        </p:spPr>
        <p:txBody>
          <a:bodyPr/>
          <a:lstStyle/>
          <a:p>
            <a:r>
              <a:rPr lang="pt-BR" dirty="0"/>
              <a:t>Projeto de Ensino - Estatística, Gestão e Tomada de </a:t>
            </a:r>
            <a:r>
              <a:rPr lang="pt-BR" dirty="0" smtClean="0"/>
              <a:t>Decisão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Encerramento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10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222 0.06273 L -0.0043 0.13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/>
          <p:cNvPicPr>
            <a:picLocks noGrp="1" noChangeAspect="1"/>
          </p:cNvPicPr>
          <p:nvPr>
            <p:ph type="pic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36466" r="-442" b="7720"/>
          <a:stretch/>
        </p:blipFill>
        <p:spPr>
          <a:xfrm>
            <a:off x="-1" y="-51493"/>
            <a:ext cx="12330953" cy="4569705"/>
          </a:xfr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Estatística</a:t>
            </a:r>
            <a:r>
              <a:rPr lang="pt-BR" dirty="0"/>
              <a:t>, Gestão e Tomada de Decisão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Me. Rodrigo Monteiro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48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47185313"/>
              </p:ext>
            </p:extLst>
          </p:nvPr>
        </p:nvGraphicFramePr>
        <p:xfrm>
          <a:off x="1035425" y="376518"/>
          <a:ext cx="10502152" cy="6091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0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 smtClean="0">
                <a:solidFill>
                  <a:srgbClr val="005388"/>
                </a:solidFill>
              </a:rPr>
              <a:t>Sobre o que estudamos...</a:t>
            </a:r>
            <a:endParaRPr lang="pt-BR" sz="3200" b="1" dirty="0">
              <a:solidFill>
                <a:srgbClr val="0053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6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6153</TotalTime>
  <Words>349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do Office</vt:lpstr>
      <vt:lpstr>Projeto de Ensino - Estatística, Gestão e Tomada de Decisão  Abertura</vt:lpstr>
      <vt:lpstr>Estatística, Gestão e Tomada de Decisão</vt:lpstr>
      <vt:lpstr>Apresentação do PowerPoint</vt:lpstr>
      <vt:lpstr>  </vt:lpstr>
      <vt:lpstr>Apresentação do PowerPoint</vt:lpstr>
      <vt:lpstr>Apresentação do PowerPoint</vt:lpstr>
      <vt:lpstr>Projeto de Ensino - Estatística, Gestão e Tomada de Decisão  Encerramento</vt:lpstr>
      <vt:lpstr>Estatística, Gestão e Tomada de Decisão</vt:lpstr>
      <vt:lpstr>Apresentação do PowerPoint</vt:lpstr>
      <vt:lpstr>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Rodrigo</cp:lastModifiedBy>
  <cp:revision>293</cp:revision>
  <dcterms:created xsi:type="dcterms:W3CDTF">2019-02-06T19:28:48Z</dcterms:created>
  <dcterms:modified xsi:type="dcterms:W3CDTF">2021-10-28T02:40:40Z</dcterms:modified>
</cp:coreProperties>
</file>