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59" r:id="rId3"/>
    <p:sldId id="263" r:id="rId4"/>
    <p:sldId id="288" r:id="rId5"/>
    <p:sldId id="289" r:id="rId6"/>
    <p:sldId id="290" r:id="rId7"/>
    <p:sldId id="291" r:id="rId8"/>
    <p:sldId id="28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04250" y="5805488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22828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3200" b="1" dirty="0">
                <a:solidFill>
                  <a:srgbClr val="0070C0"/>
                </a:solidFill>
              </a:rPr>
              <a:t>INTELIGÊNCIA EMOCIONAL </a:t>
            </a:r>
            <a:endParaRPr lang="pt-BR" sz="3200" b="1" dirty="0" smtClean="0">
              <a:solidFill>
                <a:srgbClr val="0070C0"/>
              </a:solidFill>
            </a:endParaRPr>
          </a:p>
          <a:p>
            <a:pPr algn="ctr"/>
            <a:r>
              <a:rPr lang="pt-BR" sz="3200" b="1" dirty="0" smtClean="0">
                <a:solidFill>
                  <a:srgbClr val="0070C0"/>
                </a:solidFill>
              </a:rPr>
              <a:t>E </a:t>
            </a:r>
            <a:r>
              <a:rPr lang="pt-BR" sz="3200" b="1" dirty="0">
                <a:solidFill>
                  <a:srgbClr val="0070C0"/>
                </a:solidFill>
              </a:rPr>
              <a:t>AS COMPETÊNCIAS SOCIAIS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pPr eaLnBrk="1" hangingPunct="1"/>
            <a:r>
              <a:rPr lang="pt-BR" dirty="0" err="1" smtClean="0"/>
              <a:t>Profª</a:t>
            </a:r>
            <a:r>
              <a:rPr lang="pt-BR" dirty="0" smtClean="0"/>
              <a:t> Me Renata </a:t>
            </a:r>
            <a:r>
              <a:rPr lang="pt-BR" dirty="0" err="1" smtClean="0"/>
              <a:t>Emy</a:t>
            </a:r>
            <a:r>
              <a:rPr lang="pt-BR" dirty="0" smtClean="0"/>
              <a:t> </a:t>
            </a:r>
            <a:r>
              <a:rPr lang="pt-BR" dirty="0" err="1" smtClean="0"/>
              <a:t>Koyama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141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8" y="1341462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sz="2800" b="1" dirty="0"/>
              <a:t>Aula 1: </a:t>
            </a:r>
            <a:r>
              <a:rPr lang="pt-BR" sz="2800" dirty="0"/>
              <a:t>A Inteligência e o </a:t>
            </a:r>
            <a:r>
              <a:rPr lang="pt-BR" sz="2800" dirty="0" smtClean="0"/>
              <a:t>Funcionamento </a:t>
            </a:r>
            <a:r>
              <a:rPr lang="pt-BR" sz="2800" dirty="0"/>
              <a:t>da Inteligência </a:t>
            </a:r>
            <a:r>
              <a:rPr lang="pt-BR" sz="2800" dirty="0" smtClean="0"/>
              <a:t>Emocional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Aula 2: </a:t>
            </a:r>
            <a:r>
              <a:rPr lang="pt-BR" sz="2800" dirty="0"/>
              <a:t>As Bases da Inteligência Emocional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Aula 3: </a:t>
            </a:r>
            <a:r>
              <a:rPr lang="pt-BR" sz="2800" dirty="0"/>
              <a:t>Domínio da Inteligência Emocional e as Competências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Aula 4: </a:t>
            </a:r>
            <a:r>
              <a:rPr lang="pt-BR" sz="2800" dirty="0"/>
              <a:t>A </a:t>
            </a:r>
            <a:r>
              <a:rPr lang="pt-BR" sz="2800" dirty="0" smtClean="0"/>
              <a:t>Importância </a:t>
            </a:r>
            <a:r>
              <a:rPr lang="pt-BR" sz="2800" dirty="0"/>
              <a:t>do </a:t>
            </a:r>
            <a:r>
              <a:rPr lang="pt-BR" sz="2800" dirty="0" smtClean="0"/>
              <a:t>Desenvolvimento </a:t>
            </a:r>
            <a:r>
              <a:rPr lang="pt-BR" sz="2800" dirty="0"/>
              <a:t>da Inteligência Emocional no Trabalho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34182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b="1" dirty="0" smtClean="0">
                <a:solidFill>
                  <a:srgbClr val="0070C0"/>
                </a:solidFill>
              </a:rPr>
              <a:t>A Importância </a:t>
            </a:r>
            <a:r>
              <a:rPr lang="pt-BR" b="1" dirty="0">
                <a:solidFill>
                  <a:srgbClr val="0070C0"/>
                </a:solidFill>
              </a:rPr>
              <a:t>do Desenvolvimento da Inteligência Emocional no Trabalho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91880" y="544522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>
                <a:solidFill>
                  <a:srgbClr val="0070C0"/>
                </a:solidFill>
              </a:rPr>
              <a:t>Profª</a:t>
            </a:r>
            <a:r>
              <a:rPr lang="pt-BR" b="1" dirty="0">
                <a:solidFill>
                  <a:srgbClr val="0070C0"/>
                </a:solidFill>
              </a:rPr>
              <a:t> Me Renata </a:t>
            </a:r>
            <a:r>
              <a:rPr lang="pt-BR" b="1" dirty="0" err="1">
                <a:solidFill>
                  <a:srgbClr val="0070C0"/>
                </a:solidFill>
              </a:rPr>
              <a:t>Emy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Koyama</a:t>
            </a:r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9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Além da cognição do QI e da habilidade empresarial, a inteligência emocional necessita estar presente em um profissional de sucesso.</a:t>
            </a:r>
          </a:p>
          <a:p>
            <a:pPr algn="just"/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IE é considerado atualmente um indicador de forte sucesso no mundo do trabalho, uma vez que são pessoas com maior capacidade de adaptação, resistentes, motivados e otimistas.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7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Constata-se que pessoas com elevada IE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constróem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carreiras prósperas e duradouras além de possuírem uma vida equilibrada pessoal e profissional.</a:t>
            </a:r>
          </a:p>
          <a:p>
            <a:pPr marL="0" indent="0" algn="just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trabalho de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Herrero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(2002) relata que 20% do sucesso profissional depende do QI e 80% da IE.</a:t>
            </a:r>
          </a:p>
        </p:txBody>
      </p:sp>
    </p:spTree>
    <p:extLst>
      <p:ext uri="{BB962C8B-B14F-4D97-AF65-F5344CB8AC3E}">
        <p14:creationId xmlns:p14="http://schemas.microsoft.com/office/powerpoint/2010/main" val="333269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IE está presente:</a:t>
            </a:r>
          </a:p>
          <a:p>
            <a:pPr marL="0" indent="0" algn="just">
              <a:buNone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 área de negociação quanto a tomada de decisão;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 desenvolvimento da habilidade para se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ter bons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relacionamentos; </a:t>
            </a:r>
          </a:p>
          <a:p>
            <a:pPr algn="just"/>
            <a:r>
              <a:rPr lang="pt-BR" sz="2800" dirty="0"/>
              <a:t>p</a:t>
            </a:r>
            <a:r>
              <a:rPr lang="pt-BR" sz="2800" dirty="0" smtClean="0"/>
              <a:t>ara saber </a:t>
            </a:r>
            <a:r>
              <a:rPr lang="pt-BR" sz="2800" dirty="0"/>
              <a:t>solucionar </a:t>
            </a:r>
            <a:r>
              <a:rPr lang="pt-BR" sz="2800" dirty="0" smtClean="0"/>
              <a:t>problemas; 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ara saber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tomar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decisões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ara criar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relações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positivas com todas as pessoas no trabalho; e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ara gerar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resultados positivos no trabalho em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equipe.</a:t>
            </a:r>
          </a:p>
        </p:txBody>
      </p:sp>
    </p:spTree>
    <p:extLst>
      <p:ext uri="{BB962C8B-B14F-4D97-AF65-F5344CB8AC3E}">
        <p14:creationId xmlns:p14="http://schemas.microsoft.com/office/powerpoint/2010/main" val="141198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Trabalhar em um ambiente onde os profissionais possuem elevada IE promove um clima organizacional saudável, espírito de equipe, comunicação eficaz, qualidade de vida psíquica, resultando em maior motivação e desempenho dos trabalhadores com baixo índice de </a:t>
            </a:r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turnover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 absenteísmo.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1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 Estudo!</a:t>
            </a:r>
            <a:endParaRPr lang="pt-BR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55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231</TotalTime>
  <Words>269</Words>
  <Application>Microsoft Office PowerPoint</Application>
  <PresentationFormat>Apresentação na tela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Arial</vt:lpstr>
      <vt:lpstr>Tema2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 Santana Pereira</cp:lastModifiedBy>
  <cp:revision>32</cp:revision>
  <dcterms:created xsi:type="dcterms:W3CDTF">2013-04-19T18:38:04Z</dcterms:created>
  <dcterms:modified xsi:type="dcterms:W3CDTF">2017-08-30T16:58:04Z</dcterms:modified>
</cp:coreProperties>
</file>