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4" r:id="rId5"/>
    <p:sldId id="276" r:id="rId6"/>
    <p:sldId id="273" r:id="rId7"/>
    <p:sldId id="275" r:id="rId8"/>
    <p:sldId id="274" r:id="rId9"/>
    <p:sldId id="282" r:id="rId10"/>
    <p:sldId id="28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04250" y="5805488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8200" y="22828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INTELIGÊNCIA EMOCIONAL </a:t>
            </a:r>
            <a:endParaRPr lang="pt-BR" sz="3200" b="1" dirty="0" smtClean="0">
              <a:solidFill>
                <a:srgbClr val="0070C0"/>
              </a:solidFill>
            </a:endParaRPr>
          </a:p>
          <a:p>
            <a:pPr algn="ctr"/>
            <a:r>
              <a:rPr lang="pt-BR" sz="3200" b="1" dirty="0" smtClean="0">
                <a:solidFill>
                  <a:srgbClr val="0070C0"/>
                </a:solidFill>
              </a:rPr>
              <a:t>E </a:t>
            </a:r>
            <a:r>
              <a:rPr lang="pt-BR" sz="3200" b="1" dirty="0">
                <a:solidFill>
                  <a:srgbClr val="0070C0"/>
                </a:solidFill>
              </a:rPr>
              <a:t>AS COMPETÊNCIAS SOCIAIS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pPr eaLnBrk="1" hangingPunct="1"/>
            <a:r>
              <a:rPr lang="pt-BR" dirty="0" err="1" smtClean="0"/>
              <a:t>Profª</a:t>
            </a:r>
            <a:r>
              <a:rPr lang="pt-BR" dirty="0" smtClean="0"/>
              <a:t> Me Renata </a:t>
            </a:r>
            <a:r>
              <a:rPr lang="pt-BR" dirty="0" err="1" smtClean="0"/>
              <a:t>Emy</a:t>
            </a:r>
            <a:r>
              <a:rPr lang="pt-BR" dirty="0" smtClean="0"/>
              <a:t> </a:t>
            </a:r>
            <a:r>
              <a:rPr lang="pt-BR" dirty="0" err="1" smtClean="0"/>
              <a:t>Koyama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8200" y="22828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INTELIGÊNCIA EMOCIONAL </a:t>
            </a:r>
            <a:endParaRPr lang="pt-BR" sz="3200" b="1" dirty="0" smtClean="0">
              <a:solidFill>
                <a:srgbClr val="0070C0"/>
              </a:solidFill>
            </a:endParaRPr>
          </a:p>
          <a:p>
            <a:pPr algn="ctr"/>
            <a:r>
              <a:rPr lang="pt-BR" sz="3200" b="1" dirty="0" smtClean="0">
                <a:solidFill>
                  <a:srgbClr val="0070C0"/>
                </a:solidFill>
              </a:rPr>
              <a:t>E </a:t>
            </a:r>
            <a:r>
              <a:rPr lang="pt-BR" sz="3200" b="1" dirty="0">
                <a:solidFill>
                  <a:srgbClr val="0070C0"/>
                </a:solidFill>
              </a:rPr>
              <a:t>AS COMPETÊNCIAS SOCIAIS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pPr eaLnBrk="1" hangingPunct="1"/>
            <a:r>
              <a:rPr lang="pt-BR" dirty="0" err="1" smtClean="0"/>
              <a:t>Profª</a:t>
            </a:r>
            <a:r>
              <a:rPr lang="pt-BR" dirty="0" smtClean="0"/>
              <a:t> Me Renata </a:t>
            </a:r>
            <a:r>
              <a:rPr lang="pt-BR" dirty="0" err="1" smtClean="0"/>
              <a:t>Emy</a:t>
            </a:r>
            <a:r>
              <a:rPr lang="pt-BR" dirty="0" smtClean="0"/>
              <a:t> </a:t>
            </a:r>
            <a:r>
              <a:rPr lang="pt-BR" dirty="0" err="1" smtClean="0"/>
              <a:t>Koyama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998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388" y="1341462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sz="2800" b="1" dirty="0"/>
              <a:t>Aula 1: </a:t>
            </a:r>
            <a:r>
              <a:rPr lang="pt-BR" sz="2800" dirty="0"/>
              <a:t>A Inteligência e o </a:t>
            </a:r>
            <a:r>
              <a:rPr lang="pt-BR" sz="2800" dirty="0" smtClean="0"/>
              <a:t>Funcionamento </a:t>
            </a:r>
            <a:r>
              <a:rPr lang="pt-BR" sz="2800" dirty="0"/>
              <a:t>da Inteligência </a:t>
            </a:r>
            <a:r>
              <a:rPr lang="pt-BR" sz="2800" dirty="0" smtClean="0"/>
              <a:t>Emocional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Aula 2: </a:t>
            </a:r>
            <a:r>
              <a:rPr lang="pt-BR" sz="2800" dirty="0"/>
              <a:t>As Bases da Inteligência Emocional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Aula 3: </a:t>
            </a:r>
            <a:r>
              <a:rPr lang="pt-BR" sz="2800" dirty="0"/>
              <a:t>Domínio da Inteligência Emocional e as Competências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Aula 4: </a:t>
            </a:r>
            <a:r>
              <a:rPr lang="pt-BR" sz="2800" dirty="0"/>
              <a:t>A </a:t>
            </a:r>
            <a:r>
              <a:rPr lang="pt-BR" sz="2800" dirty="0" smtClean="0"/>
              <a:t>Importância </a:t>
            </a:r>
            <a:r>
              <a:rPr lang="pt-BR" sz="2800" dirty="0"/>
              <a:t>do </a:t>
            </a:r>
            <a:r>
              <a:rPr lang="pt-BR" sz="2800" dirty="0" smtClean="0"/>
              <a:t>Desenvolvimento </a:t>
            </a:r>
            <a:r>
              <a:rPr lang="pt-BR" sz="2800" dirty="0"/>
              <a:t>da Inteligência Emocional no Trabalho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34182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1" dirty="0" smtClean="0">
                <a:solidFill>
                  <a:srgbClr val="0070C0"/>
                </a:solidFill>
              </a:rPr>
              <a:t>A </a:t>
            </a:r>
            <a:r>
              <a:rPr lang="pt-BR" b="1" dirty="0">
                <a:solidFill>
                  <a:srgbClr val="0070C0"/>
                </a:solidFill>
              </a:rPr>
              <a:t>Inteligência e o </a:t>
            </a:r>
            <a:r>
              <a:rPr lang="pt-BR" b="1" dirty="0" smtClean="0">
                <a:solidFill>
                  <a:srgbClr val="0070C0"/>
                </a:solidFill>
              </a:rPr>
              <a:t>Funcionamento </a:t>
            </a:r>
            <a:r>
              <a:rPr lang="pt-BR" b="1" dirty="0">
                <a:solidFill>
                  <a:srgbClr val="0070C0"/>
                </a:solidFill>
              </a:rPr>
              <a:t>da Inteligência Emocional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32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inteligência se conceitua como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capacidade de lidar com a complexidade (MAXIMIANO, 2008 apud CORREIA, 2015).</a:t>
            </a:r>
          </a:p>
          <a:p>
            <a:pPr algn="just">
              <a:defRPr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se avaliar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 medir o grau de habilidade intelectual de uma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pessoa é utilizado o teste de QI 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(quociente de inteligência),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desenvolvido por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Albert Binet na década de 1920. 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Este teste possui como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base a capacidade “lógico-matemática”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sendo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utilizado até hoje no mundo todo, principalmente por grandes empresas, para selecionar as pessoas para os lugares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certos.</a:t>
            </a:r>
          </a:p>
          <a:p>
            <a:pPr marL="0" indent="0" algn="just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2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Howard Gardner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criou o projeto “Zero de Harvard” que originou a teoria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das inteligentes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múltiplas. São elas: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Inteligência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musical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Inteligência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linguística e verbal</a:t>
            </a:r>
            <a:endParaRPr lang="pt-BR" alt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Inteligência lógico-matemática</a:t>
            </a: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Inteligência 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espacial </a:t>
            </a:r>
            <a:endParaRPr lang="pt-BR" alt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Inteligência </a:t>
            </a:r>
            <a:r>
              <a:rPr lang="pt-BR" alt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cinestésico</a:t>
            </a:r>
            <a:r>
              <a:rPr lang="pt-BR" alt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-corporal</a:t>
            </a:r>
          </a:p>
          <a:p>
            <a:r>
              <a:rPr lang="pt-BR" alt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Inteligência interpessoal</a:t>
            </a: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Inteligência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intrapessoal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Inteligência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naturalista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Inteligência existencialista</a:t>
            </a:r>
          </a:p>
        </p:txBody>
      </p:sp>
    </p:spTree>
    <p:extLst>
      <p:ext uri="{BB962C8B-B14F-4D97-AF65-F5344CB8AC3E}">
        <p14:creationId xmlns:p14="http://schemas.microsoft.com/office/powerpoint/2010/main" val="366673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E através dos estudos de duas inteligências múltiplas surge a Inteligência Emocional através dos estudos de </a:t>
            </a:r>
            <a:r>
              <a:rPr lang="pt-BR" sz="2800" dirty="0" err="1"/>
              <a:t>S</a:t>
            </a:r>
            <a:r>
              <a:rPr lang="pt-BR" sz="2800" dirty="0" err="1" smtClean="0"/>
              <a:t>alovey</a:t>
            </a:r>
            <a:r>
              <a:rPr lang="pt-BR" sz="2800" dirty="0" smtClean="0"/>
              <a:t> e Mayer.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Mas foi Daniel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Goleman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psicólogo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escritor e PhD da Universidade de Harvard, nos Estados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Unidos,  que difundiu a inteligência emocional, através do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livro 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Inteligência Emocional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publicado em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1986.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24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Inteligência Emocional é a capacidade de perceber, avaliar e expressar emoções com precisão; a capacidade de acessar e/ou gerar sentimentos quando estes facilitam o pensamento; a capacidade de entender as emoções e o conhecimento emocional e a capacidade de regular emoções para promover o crescimento emocional e intelectual. (MAYER; SALOVEY, 1997, p.401 apud VALLE, 2006, p.33)</a:t>
            </a:r>
          </a:p>
        </p:txBody>
      </p:sp>
    </p:spTree>
    <p:extLst>
      <p:ext uri="{BB962C8B-B14F-4D97-AF65-F5344CB8AC3E}">
        <p14:creationId xmlns:p14="http://schemas.microsoft.com/office/powerpoint/2010/main" val="406727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Goleman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refere que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Inteligência Emocional é a maior responsável pelo sucesso ou insucesso dos indivíduos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Pois ela impacta nos relacionamentos interpessoais permitindo uma maior chance de alcançar o sucesso.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56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Estudo!</a:t>
            </a:r>
            <a:endParaRPr lang="pt-BR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13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232</TotalTime>
  <Words>350</Words>
  <Application>Microsoft Office PowerPoint</Application>
  <PresentationFormat>Apresentação na tela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Arial</vt:lpstr>
      <vt:lpstr>Tema2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 Santana Pereira</cp:lastModifiedBy>
  <cp:revision>32</cp:revision>
  <dcterms:created xsi:type="dcterms:W3CDTF">2013-04-19T18:38:04Z</dcterms:created>
  <dcterms:modified xsi:type="dcterms:W3CDTF">2017-08-30T16:56:18Z</dcterms:modified>
</cp:coreProperties>
</file>