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9" r:id="rId3"/>
    <p:sldId id="261" r:id="rId4"/>
    <p:sldId id="265" r:id="rId5"/>
    <p:sldId id="270" r:id="rId6"/>
    <p:sldId id="266" r:id="rId7"/>
    <p:sldId id="271" r:id="rId8"/>
    <p:sldId id="272" r:id="rId9"/>
    <p:sldId id="267" r:id="rId10"/>
    <p:sldId id="283" r:id="rId11"/>
    <p:sldId id="29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04250" y="5805488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22828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INTELIGÊNCIA EMOCIONAL </a:t>
            </a:r>
            <a:endParaRPr lang="pt-BR" sz="3200" b="1" dirty="0" smtClean="0">
              <a:solidFill>
                <a:srgbClr val="0070C0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0070C0"/>
                </a:solidFill>
              </a:rPr>
              <a:t>E </a:t>
            </a:r>
            <a:r>
              <a:rPr lang="pt-BR" sz="3200" b="1" dirty="0">
                <a:solidFill>
                  <a:srgbClr val="0070C0"/>
                </a:solidFill>
              </a:rPr>
              <a:t>AS COMPETÊNCIAS SOCIAIS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eaLnBrk="1" hangingPunct="1"/>
            <a:r>
              <a:rPr lang="pt-BR" dirty="0" err="1" smtClean="0"/>
              <a:t>Profª</a:t>
            </a:r>
            <a:r>
              <a:rPr lang="pt-BR" dirty="0" smtClean="0"/>
              <a:t> Me Renata </a:t>
            </a:r>
            <a:r>
              <a:rPr lang="pt-BR" dirty="0" err="1" smtClean="0"/>
              <a:t>Emy</a:t>
            </a:r>
            <a:r>
              <a:rPr lang="pt-BR" dirty="0" smtClean="0"/>
              <a:t> </a:t>
            </a:r>
            <a:r>
              <a:rPr lang="pt-BR" dirty="0" err="1" smtClean="0"/>
              <a:t>Koyama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733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Estudo!</a:t>
            </a:r>
            <a:endParaRPr lang="pt-BR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5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22828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INTELIGÊNCIA EMOCIONAL </a:t>
            </a:r>
            <a:endParaRPr lang="pt-BR" sz="3200" b="1" dirty="0" smtClean="0">
              <a:solidFill>
                <a:srgbClr val="0070C0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0070C0"/>
                </a:solidFill>
              </a:rPr>
              <a:t>E </a:t>
            </a:r>
            <a:r>
              <a:rPr lang="pt-BR" sz="3200" b="1" dirty="0">
                <a:solidFill>
                  <a:srgbClr val="0070C0"/>
                </a:solidFill>
              </a:rPr>
              <a:t>AS COMPETÊNCIAS SOCIAIS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eaLnBrk="1" hangingPunct="1"/>
            <a:r>
              <a:rPr lang="pt-BR" dirty="0" err="1" smtClean="0"/>
              <a:t>Profª</a:t>
            </a:r>
            <a:r>
              <a:rPr lang="pt-BR" dirty="0" smtClean="0"/>
              <a:t> Me Renata </a:t>
            </a:r>
            <a:r>
              <a:rPr lang="pt-BR" dirty="0" err="1" smtClean="0"/>
              <a:t>Emy</a:t>
            </a:r>
            <a:r>
              <a:rPr lang="pt-BR" dirty="0" smtClean="0"/>
              <a:t> </a:t>
            </a:r>
            <a:r>
              <a:rPr lang="pt-BR" dirty="0" err="1" smtClean="0"/>
              <a:t>Koyama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40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341462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2800" b="1" dirty="0"/>
              <a:t>Aula 1: </a:t>
            </a:r>
            <a:r>
              <a:rPr lang="pt-BR" sz="2800" dirty="0"/>
              <a:t>A Inteligência e o </a:t>
            </a:r>
            <a:r>
              <a:rPr lang="pt-BR" sz="2800" dirty="0" smtClean="0"/>
              <a:t>Funcionamento </a:t>
            </a:r>
            <a:r>
              <a:rPr lang="pt-BR" sz="2800" dirty="0"/>
              <a:t>da Inteligência </a:t>
            </a:r>
            <a:r>
              <a:rPr lang="pt-BR" sz="2800" dirty="0" smtClean="0"/>
              <a:t>Emocional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2: </a:t>
            </a:r>
            <a:r>
              <a:rPr lang="pt-BR" sz="2800" dirty="0"/>
              <a:t>As Bases da Inteligência Emocional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3: </a:t>
            </a:r>
            <a:r>
              <a:rPr lang="pt-BR" sz="2800" dirty="0"/>
              <a:t>Domínio da Inteligência Emocional e as Competências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4: </a:t>
            </a:r>
            <a:r>
              <a:rPr lang="pt-BR" sz="2800" dirty="0"/>
              <a:t>A </a:t>
            </a:r>
            <a:r>
              <a:rPr lang="pt-BR" sz="2800" dirty="0" smtClean="0"/>
              <a:t>Importância </a:t>
            </a:r>
            <a:r>
              <a:rPr lang="pt-BR" sz="2800" dirty="0"/>
              <a:t>do </a:t>
            </a:r>
            <a:r>
              <a:rPr lang="pt-BR" sz="2800" dirty="0" smtClean="0"/>
              <a:t>Desenvolvimento </a:t>
            </a:r>
            <a:r>
              <a:rPr lang="pt-BR" sz="2800" dirty="0"/>
              <a:t>da Inteligência Emocional no Trabalho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4182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b="1" dirty="0" smtClean="0">
                <a:solidFill>
                  <a:srgbClr val="0070C0"/>
                </a:solidFill>
              </a:rPr>
              <a:t>As </a:t>
            </a:r>
            <a:r>
              <a:rPr lang="pt-BR" b="1" dirty="0">
                <a:solidFill>
                  <a:srgbClr val="0070C0"/>
                </a:solidFill>
              </a:rPr>
              <a:t>Bases da Inteligência Emocional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95936" y="50851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 smtClean="0">
                <a:solidFill>
                  <a:srgbClr val="0070C0"/>
                </a:solidFill>
              </a:rPr>
              <a:t>Profª</a:t>
            </a:r>
            <a:r>
              <a:rPr lang="pt-BR" b="1" dirty="0" smtClean="0">
                <a:solidFill>
                  <a:srgbClr val="0070C0"/>
                </a:solidFill>
              </a:rPr>
              <a:t> Me Renata </a:t>
            </a:r>
            <a:r>
              <a:rPr lang="pt-BR" b="1" dirty="0" err="1" smtClean="0">
                <a:solidFill>
                  <a:srgbClr val="0070C0"/>
                </a:solidFill>
              </a:rPr>
              <a:t>Emy</a:t>
            </a:r>
            <a:r>
              <a:rPr lang="pt-BR" b="1" dirty="0" smtClean="0">
                <a:solidFill>
                  <a:srgbClr val="0070C0"/>
                </a:solidFill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</a:rPr>
              <a:t>Koyama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5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inteligência emocional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é caracterizada a partir da expansão de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aptidões que são classificados em 5 domínios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Conhecer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 próprias emoções: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sz="2800" dirty="0" smtClean="0"/>
              <a:t>É a capacidade </a:t>
            </a:r>
            <a:r>
              <a:rPr lang="pt-BR" sz="2800" dirty="0"/>
              <a:t>de reconhecer as próprias emoções e sentimentos. </a:t>
            </a:r>
            <a:r>
              <a:rPr lang="pt-BR" sz="2800" dirty="0" smtClean="0"/>
              <a:t>Quando não se possui esta  </a:t>
            </a:r>
            <a:r>
              <a:rPr lang="pt-BR" sz="2800" dirty="0"/>
              <a:t>habilidade </a:t>
            </a:r>
            <a:r>
              <a:rPr lang="pt-BR" sz="2800" dirty="0" smtClean="0"/>
              <a:t>ficamos à </a:t>
            </a:r>
            <a:r>
              <a:rPr lang="pt-BR" sz="2800" dirty="0"/>
              <a:t>mercê das emoções. Pessoas com esta habilidade são melhores “pilotos” das suas </a:t>
            </a:r>
            <a:r>
              <a:rPr lang="pt-BR" sz="2800" dirty="0" smtClean="0"/>
              <a:t>vidas. P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ossuem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capacidade de controlar sentimentos a cada momento e assim consegue discernir emocional e 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autocompreensão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37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Lidar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 emoções: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É a habilidade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lidar com os próprios sentimentos, adequando-os a cada situação vivida.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se tem 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consciência das emoções negativas que nos bloqueiam, podemos nos libertar delas por meio de um processo dirigido pela razão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Ela se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desenvolve a partir da autoconsciência, se recuperam com mais rapidez aos desprazeres e perturbações da 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32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Motivar-se: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sz="2800" dirty="0" smtClean="0"/>
              <a:t>É a capacidade </a:t>
            </a:r>
            <a:r>
              <a:rPr lang="pt-BR" sz="2800" dirty="0"/>
              <a:t>de dirigir as emoções a serviço de um objetivo ou realização pessoal. </a:t>
            </a:r>
            <a:r>
              <a:rPr lang="pt-BR" sz="2800" dirty="0" smtClean="0"/>
              <a:t>Quando a pessoa está motivada, encontra </a:t>
            </a:r>
            <a:r>
              <a:rPr lang="pt-BR" sz="2800" dirty="0"/>
              <a:t>prazer no trabalho e não </a:t>
            </a:r>
            <a:r>
              <a:rPr lang="pt-BR" sz="2800" dirty="0" smtClean="0"/>
              <a:t>perde </a:t>
            </a:r>
            <a:r>
              <a:rPr lang="pt-BR" sz="2800" dirty="0"/>
              <a:t>a calma durante o período de espera pela gratificação</a:t>
            </a:r>
            <a:r>
              <a:rPr lang="pt-BR" sz="2800" dirty="0" smtClean="0"/>
              <a:t>. É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colocar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 emoções a serviço de uma meta essencial para prestar atenção, para a automotivação e a maestria, e para a criatividade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  <a:defRPr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1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4. Reconhecer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emoções nos outros: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sz="2800" dirty="0" smtClean="0"/>
              <a:t>É a </a:t>
            </a:r>
            <a:r>
              <a:rPr lang="pt-BR" sz="2800" dirty="0"/>
              <a:t>habilidade de reconhecer emoções no outro e ter empatia de sentimentos. </a:t>
            </a:r>
            <a:r>
              <a:rPr lang="pt-BR" sz="2800" dirty="0" smtClean="0"/>
              <a:t>Sabe-se que a empatia </a:t>
            </a:r>
            <a:r>
              <a:rPr lang="pt-BR" sz="2800" dirty="0"/>
              <a:t>é outra habilidade que </a:t>
            </a:r>
            <a:r>
              <a:rPr lang="pt-BR" sz="2800" dirty="0" smtClean="0"/>
              <a:t>se constrói com o </a:t>
            </a:r>
            <a:r>
              <a:rPr lang="pt-BR" sz="2800" dirty="0"/>
              <a:t>autoconhecimento emocional. </a:t>
            </a:r>
            <a:endParaRPr lang="pt-BR" sz="2800" dirty="0" smtClean="0"/>
          </a:p>
          <a:p>
            <a:pPr algn="just">
              <a:defRPr/>
            </a:pPr>
            <a:r>
              <a:rPr lang="pt-BR" sz="2800" dirty="0" smtClean="0"/>
              <a:t>Ela </a:t>
            </a:r>
            <a:r>
              <a:rPr lang="pt-BR" sz="2800" dirty="0"/>
              <a:t>permite </a:t>
            </a:r>
            <a:r>
              <a:rPr lang="pt-BR" sz="2800" dirty="0" smtClean="0"/>
              <a:t>à pessoa reconhecer </a:t>
            </a:r>
            <a:r>
              <a:rPr lang="pt-BR" sz="2800" dirty="0"/>
              <a:t>necessidades e desejos nos outros, permitindo-lhes a construção de relacionamentos mais eficazes</a:t>
            </a:r>
            <a:r>
              <a:rPr lang="pt-BR" sz="2800" dirty="0" smtClean="0"/>
              <a:t>.</a:t>
            </a:r>
          </a:p>
          <a:p>
            <a:pPr algn="just"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empatia sintoniza melhor os sinais sutis que indicam do que os outros precisam ou necessitam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  <a:defRPr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9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Lidar com relacionamentos: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pt-BR" sz="2800" dirty="0" smtClean="0"/>
              <a:t>É a habilidade </a:t>
            </a:r>
            <a:r>
              <a:rPr lang="pt-BR" sz="2800" dirty="0"/>
              <a:t>de interação com outros indivíduos, utilizando competências sociais. </a:t>
            </a:r>
            <a:endParaRPr lang="pt-BR" sz="2800" dirty="0" smtClean="0"/>
          </a:p>
          <a:p>
            <a:pPr algn="just">
              <a:defRPr/>
            </a:pPr>
            <a:r>
              <a:rPr lang="pt-BR" sz="2800" dirty="0" smtClean="0"/>
              <a:t>Para desenvolver um </a:t>
            </a:r>
            <a:r>
              <a:rPr lang="pt-BR" sz="2800" dirty="0"/>
              <a:t>relacionamento </a:t>
            </a:r>
            <a:r>
              <a:rPr lang="pt-BR" sz="2800" dirty="0" smtClean="0"/>
              <a:t>sadio é necessário ter a </a:t>
            </a:r>
            <a:r>
              <a:rPr lang="pt-BR" sz="2800" dirty="0"/>
              <a:t>habilidade de gerir sentimentos de outros. </a:t>
            </a:r>
            <a:endParaRPr lang="pt-BR" sz="2800" dirty="0" smtClean="0"/>
          </a:p>
          <a:p>
            <a:pPr algn="just">
              <a:defRPr/>
            </a:pPr>
            <a:r>
              <a:rPr lang="pt-BR" sz="2800" dirty="0" smtClean="0"/>
              <a:t>Ela é </a:t>
            </a:r>
            <a:r>
              <a:rPr lang="pt-BR" sz="2800" dirty="0"/>
              <a:t>a base de sustentação da popularidade, da liderança e da eficiência interpessoal. </a:t>
            </a:r>
            <a:endParaRPr lang="pt-BR" sz="2800" dirty="0" smtClean="0"/>
          </a:p>
          <a:p>
            <a:pPr algn="just">
              <a:defRPr/>
            </a:pPr>
            <a:r>
              <a:rPr lang="pt-BR" sz="2800" dirty="0" smtClean="0"/>
              <a:t>Pessoas </a:t>
            </a:r>
            <a:r>
              <a:rPr lang="pt-BR" sz="2800" dirty="0"/>
              <a:t>com esta capacidade são mais eficazes em tudo o que diz respeito às interações </a:t>
            </a:r>
            <a:r>
              <a:rPr lang="pt-BR" sz="2800" dirty="0" smtClean="0"/>
              <a:t>interpessoais, pois ela irá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saber lidar com as emoções dos outros.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48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inteligência emocional está intimamente ligada ao equilíbrio emocional, a partir do momento que controlamos nossas emoções estamos melhor posicionados no mundo.</a:t>
            </a:r>
          </a:p>
          <a:p>
            <a:pPr algn="just"/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 bases da inteligência emocional incluem o conhecimento de seus sentimentos e saber usá-los para tomar decisões na 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331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231</TotalTime>
  <Words>484</Words>
  <Application>Microsoft Office PowerPoint</Application>
  <PresentationFormat>Apresentação na tela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Tema2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 Santana Pereira</cp:lastModifiedBy>
  <cp:revision>32</cp:revision>
  <dcterms:created xsi:type="dcterms:W3CDTF">2013-04-19T18:38:04Z</dcterms:created>
  <dcterms:modified xsi:type="dcterms:W3CDTF">2017-08-30T16:56:58Z</dcterms:modified>
</cp:coreProperties>
</file>