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59" r:id="rId3"/>
    <p:sldId id="262" r:id="rId4"/>
    <p:sldId id="277" r:id="rId5"/>
    <p:sldId id="287" r:id="rId6"/>
    <p:sldId id="279" r:id="rId7"/>
    <p:sldId id="280" r:id="rId8"/>
    <p:sldId id="284" r:id="rId9"/>
    <p:sldId id="29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04250" y="5805488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8200" y="22828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INTELIGÊNCIA EMOCIONAL </a:t>
            </a:r>
            <a:endParaRPr lang="pt-BR" sz="3200" b="1" dirty="0" smtClean="0">
              <a:solidFill>
                <a:srgbClr val="0070C0"/>
              </a:solidFill>
            </a:endParaRPr>
          </a:p>
          <a:p>
            <a:pPr algn="ctr"/>
            <a:r>
              <a:rPr lang="pt-BR" sz="3200" b="1" dirty="0" smtClean="0">
                <a:solidFill>
                  <a:srgbClr val="0070C0"/>
                </a:solidFill>
              </a:rPr>
              <a:t>E </a:t>
            </a:r>
            <a:r>
              <a:rPr lang="pt-BR" sz="3200" b="1" dirty="0">
                <a:solidFill>
                  <a:srgbClr val="0070C0"/>
                </a:solidFill>
              </a:rPr>
              <a:t>AS COMPETÊNCIAS SOCIAIS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pPr eaLnBrk="1" hangingPunct="1"/>
            <a:r>
              <a:rPr lang="pt-BR" dirty="0" err="1" smtClean="0"/>
              <a:t>Profª</a:t>
            </a:r>
            <a:r>
              <a:rPr lang="pt-BR" dirty="0" smtClean="0"/>
              <a:t> Me Renata </a:t>
            </a:r>
            <a:r>
              <a:rPr lang="pt-BR" dirty="0" err="1" smtClean="0"/>
              <a:t>Emy</a:t>
            </a:r>
            <a:r>
              <a:rPr lang="pt-BR" dirty="0" smtClean="0"/>
              <a:t> </a:t>
            </a:r>
            <a:r>
              <a:rPr lang="pt-BR" dirty="0" err="1" smtClean="0"/>
              <a:t>Koyama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651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388" y="1341462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sz="2800" b="1" dirty="0"/>
              <a:t>Aula 1: </a:t>
            </a:r>
            <a:r>
              <a:rPr lang="pt-BR" sz="2800" dirty="0"/>
              <a:t>A Inteligência e o </a:t>
            </a:r>
            <a:r>
              <a:rPr lang="pt-BR" sz="2800" dirty="0" smtClean="0"/>
              <a:t>Funcionamento </a:t>
            </a:r>
            <a:r>
              <a:rPr lang="pt-BR" sz="2800" dirty="0"/>
              <a:t>da Inteligência </a:t>
            </a:r>
            <a:r>
              <a:rPr lang="pt-BR" sz="2800" dirty="0" smtClean="0"/>
              <a:t>Emocional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Aula 2: </a:t>
            </a:r>
            <a:r>
              <a:rPr lang="pt-BR" sz="2800" dirty="0"/>
              <a:t>As Bases da Inteligência Emocional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Aula 3: </a:t>
            </a:r>
            <a:r>
              <a:rPr lang="pt-BR" sz="2800" dirty="0"/>
              <a:t>Domínio da Inteligência Emocional e as Competências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Aula 4: </a:t>
            </a:r>
            <a:r>
              <a:rPr lang="pt-BR" sz="2800" dirty="0"/>
              <a:t>A </a:t>
            </a:r>
            <a:r>
              <a:rPr lang="pt-BR" sz="2800" dirty="0" smtClean="0"/>
              <a:t>Importância </a:t>
            </a:r>
            <a:r>
              <a:rPr lang="pt-BR" sz="2800" dirty="0"/>
              <a:t>do </a:t>
            </a:r>
            <a:r>
              <a:rPr lang="pt-BR" sz="2800" dirty="0" smtClean="0"/>
              <a:t>Desenvolvimento </a:t>
            </a:r>
            <a:r>
              <a:rPr lang="pt-BR" sz="2800" dirty="0"/>
              <a:t>da Inteligência Emocional no Trabalho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34182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b="1" dirty="0" smtClean="0">
                <a:solidFill>
                  <a:srgbClr val="0070C0"/>
                </a:solidFill>
              </a:rPr>
              <a:t>Domínio </a:t>
            </a:r>
            <a:r>
              <a:rPr lang="pt-BR" b="1" dirty="0">
                <a:solidFill>
                  <a:srgbClr val="0070C0"/>
                </a:solidFill>
              </a:rPr>
              <a:t>da Inteligência Emocional e as Competências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11960" y="5301208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err="1">
                <a:solidFill>
                  <a:srgbClr val="0070C0"/>
                </a:solidFill>
              </a:rPr>
              <a:t>Profª</a:t>
            </a:r>
            <a:r>
              <a:rPr lang="pt-BR" sz="2000" b="1" dirty="0">
                <a:solidFill>
                  <a:srgbClr val="0070C0"/>
                </a:solidFill>
              </a:rPr>
              <a:t> Me Renata </a:t>
            </a:r>
            <a:r>
              <a:rPr lang="pt-BR" sz="2000" b="1" dirty="0" err="1">
                <a:solidFill>
                  <a:srgbClr val="0070C0"/>
                </a:solidFill>
              </a:rPr>
              <a:t>Emy</a:t>
            </a:r>
            <a:r>
              <a:rPr lang="pt-BR" sz="2000" b="1" dirty="0">
                <a:solidFill>
                  <a:srgbClr val="0070C0"/>
                </a:solidFill>
              </a:rPr>
              <a:t> </a:t>
            </a:r>
            <a:r>
              <a:rPr lang="pt-BR" sz="2000" b="1" dirty="0" err="1">
                <a:solidFill>
                  <a:srgbClr val="0070C0"/>
                </a:solidFill>
              </a:rPr>
              <a:t>Koyama</a:t>
            </a:r>
            <a:endParaRPr lang="pt-BR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6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desenvolver a inteligência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emocional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necessita-se desenvolver quatro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domínios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autoconsciência 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autogerenciamento </a:t>
            </a:r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consciência social</a:t>
            </a:r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gerenciamento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relações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44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Goleman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 Richard E.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Boyatzis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em seus estudos descobriram que a partir desses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domínios, é possível encontrar 12 competências de inteligência emocional, que podem ser aprendidas e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um desempenho excepcional no trabalho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Incluem  as áreas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como empatia, pensamento positivo, autocontrole, influência, gerência de conflitos, trabalho em grupo e liderança inspiradora.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36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84290"/>
            <a:ext cx="8143416" cy="44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69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Profissionais competentes possuem características de liderança e para isso, precisam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articular uma visão ou missão que tenha ressonância emocional com aqueles que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relaciona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criando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motivação essencial para que todos sigam em uma nova direção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32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Estudo!</a:t>
            </a:r>
            <a:endParaRPr lang="pt-BR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5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8200" y="22828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INTELIGÊNCIA EMOCIONAL </a:t>
            </a:r>
            <a:endParaRPr lang="pt-BR" sz="3200" b="1" dirty="0" smtClean="0">
              <a:solidFill>
                <a:srgbClr val="0070C0"/>
              </a:solidFill>
            </a:endParaRPr>
          </a:p>
          <a:p>
            <a:pPr algn="ctr"/>
            <a:r>
              <a:rPr lang="pt-BR" sz="3200" b="1" dirty="0" smtClean="0">
                <a:solidFill>
                  <a:srgbClr val="0070C0"/>
                </a:solidFill>
              </a:rPr>
              <a:t>E </a:t>
            </a:r>
            <a:r>
              <a:rPr lang="pt-BR" sz="3200" b="1" dirty="0">
                <a:solidFill>
                  <a:srgbClr val="0070C0"/>
                </a:solidFill>
              </a:rPr>
              <a:t>AS COMPETÊNCIAS SOCIAIS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pPr eaLnBrk="1" hangingPunct="1"/>
            <a:r>
              <a:rPr lang="pt-BR" dirty="0" err="1" smtClean="0"/>
              <a:t>Profª</a:t>
            </a:r>
            <a:r>
              <a:rPr lang="pt-BR" dirty="0" smtClean="0"/>
              <a:t> Me Renata </a:t>
            </a:r>
            <a:r>
              <a:rPr lang="pt-BR" dirty="0" err="1" smtClean="0"/>
              <a:t>Emy</a:t>
            </a:r>
            <a:r>
              <a:rPr lang="pt-BR" dirty="0" smtClean="0"/>
              <a:t> </a:t>
            </a:r>
            <a:r>
              <a:rPr lang="pt-BR" dirty="0" err="1" smtClean="0"/>
              <a:t>Koyama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002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231</TotalTime>
  <Words>196</Words>
  <Application>Microsoft Office PowerPoint</Application>
  <PresentationFormat>Apresentação na tela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Tema2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Lilian Rosana dos Santos</cp:lastModifiedBy>
  <cp:revision>33</cp:revision>
  <dcterms:created xsi:type="dcterms:W3CDTF">2013-04-19T18:38:04Z</dcterms:created>
  <dcterms:modified xsi:type="dcterms:W3CDTF">2019-09-16T13:14:27Z</dcterms:modified>
</cp:coreProperties>
</file>